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0160000" cy="135255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2262" y="-66"/>
      </p:cViewPr>
      <p:guideLst>
        <p:guide orient="horz" pos="426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201674"/>
            <a:ext cx="8636000" cy="28992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664450"/>
            <a:ext cx="7112000" cy="34565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6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83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541650"/>
            <a:ext cx="2286000" cy="115405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541650"/>
            <a:ext cx="6688667" cy="115405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2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38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8691389"/>
            <a:ext cx="8636000" cy="268631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5732685"/>
            <a:ext cx="8636000" cy="295870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3155953"/>
            <a:ext cx="4487333" cy="89262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3155953"/>
            <a:ext cx="4487333" cy="89262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1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027584"/>
            <a:ext cx="4489098" cy="12617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4289337"/>
            <a:ext cx="4489098" cy="7792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3027584"/>
            <a:ext cx="4490861" cy="12617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4289337"/>
            <a:ext cx="4490861" cy="77928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9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3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538515"/>
            <a:ext cx="3342570" cy="22918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538518"/>
            <a:ext cx="5679722" cy="115436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830339"/>
            <a:ext cx="3342570" cy="92518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658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9467850"/>
            <a:ext cx="6096000" cy="11177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1208528"/>
            <a:ext cx="6096000" cy="811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10585583"/>
            <a:ext cx="6096000" cy="15873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25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541647"/>
            <a:ext cx="9144000" cy="2254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3155953"/>
            <a:ext cx="9144000" cy="8926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12536138"/>
            <a:ext cx="2370667" cy="720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990D6-4D62-4078-9287-4005C6B502D6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12536138"/>
            <a:ext cx="3217333" cy="720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12536138"/>
            <a:ext cx="2370667" cy="7201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3E49B-1805-429D-9BFA-D7E929C44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37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archive.org/stream/TheHandBook/The-Hand-Book#page/n0/mode/2up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33400"/>
            <a:ext cx="9702800" cy="17081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3500" b="1" smtClean="0">
                <a:solidFill>
                  <a:srgbClr val="000000"/>
                </a:solidFill>
                <a:latin typeface="Times New Roman - 47"/>
              </a:rPr>
              <a:t>Big Idea: </a:t>
            </a:r>
          </a:p>
          <a:p>
            <a:pPr algn="ctr"/>
            <a:r>
              <a:rPr lang="en-US" sz="3500" b="1" smtClean="0">
                <a:solidFill>
                  <a:srgbClr val="000000"/>
                </a:solidFill>
                <a:latin typeface="Times New Roman - 47"/>
              </a:rPr>
              <a:t>We can’t understand what we are  reading </a:t>
            </a:r>
          </a:p>
          <a:p>
            <a:pPr algn="ctr"/>
            <a:r>
              <a:rPr lang="en-US" sz="3500" b="1" smtClean="0">
                <a:solidFill>
                  <a:srgbClr val="000000"/>
                </a:solidFill>
                <a:latin typeface="Times New Roman - 47"/>
              </a:rPr>
              <a:t>if we don’t understand the words</a:t>
            </a:r>
            <a:endParaRPr lang="en-US" sz="3500" b="1">
              <a:solidFill>
                <a:srgbClr val="000000"/>
              </a:solidFill>
              <a:latin typeface="Times New Roman - 4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40600" y="3975100"/>
            <a:ext cx="2616200" cy="7694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200" smtClean="0">
                <a:solidFill>
                  <a:srgbClr val="000000"/>
                </a:solidFill>
                <a:latin typeface="Arial - 29"/>
              </a:rPr>
              <a:t>Mrs. Gaughran</a:t>
            </a:r>
          </a:p>
          <a:p>
            <a:r>
              <a:rPr lang="en-US" sz="2200" smtClean="0">
                <a:solidFill>
                  <a:srgbClr val="000000"/>
                </a:solidFill>
                <a:latin typeface="Arial - 29"/>
              </a:rPr>
              <a:t>June 4, 2014</a:t>
            </a:r>
            <a:endParaRPr lang="en-US" sz="2200">
              <a:solidFill>
                <a:srgbClr val="000000"/>
              </a:solidFill>
              <a:latin typeface="Arial - 2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53300" y="3975100"/>
            <a:ext cx="25908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smtClean="0">
                <a:solidFill>
                  <a:srgbClr val="000000"/>
                </a:solidFill>
                <a:latin typeface="Arial - 29"/>
              </a:rPr>
              <a:t>Mrs. Gaughran</a:t>
            </a:r>
            <a:endParaRPr lang="en-US" sz="2100">
              <a:solidFill>
                <a:srgbClr val="000000"/>
              </a:solidFill>
              <a:latin typeface="Arial - 29"/>
            </a:endParaRPr>
          </a:p>
        </p:txBody>
      </p:sp>
    </p:spTree>
    <p:extLst>
      <p:ext uri="{BB962C8B-B14F-4D97-AF65-F5344CB8AC3E}">
        <p14:creationId xmlns:p14="http://schemas.microsoft.com/office/powerpoint/2010/main" val="3939921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4276" y="736600"/>
            <a:ext cx="8345821" cy="4429899"/>
            <a:chOff x="684276" y="736600"/>
            <a:chExt cx="8345821" cy="442989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76" y="736600"/>
              <a:ext cx="3772933" cy="44298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9615" y="760276"/>
              <a:ext cx="3930482" cy="44025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1981200" y="3048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7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73900" y="3175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8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</p:spTree>
    <p:extLst>
      <p:ext uri="{BB962C8B-B14F-4D97-AF65-F5344CB8AC3E}">
        <p14:creationId xmlns:p14="http://schemas.microsoft.com/office/powerpoint/2010/main" val="3889333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44676" y="596900"/>
            <a:ext cx="7365950" cy="4177876"/>
            <a:chOff x="1344676" y="596900"/>
            <a:chExt cx="7365950" cy="417787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4676" y="596900"/>
              <a:ext cx="3092993" cy="414548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8532" y="607452"/>
              <a:ext cx="3112094" cy="416732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2552700" y="381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9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2600" y="1524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10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7700" y="4686300"/>
            <a:ext cx="823274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400" b="1" smtClean="0">
                <a:solidFill>
                  <a:srgbClr val="000000"/>
                </a:solidFill>
                <a:latin typeface="Comic Sans MS - 19"/>
              </a:rPr>
              <a:t>Doves</a:t>
            </a:r>
            <a:endParaRPr lang="en-US" sz="1400" b="1">
              <a:solidFill>
                <a:srgbClr val="000000"/>
              </a:solidFill>
              <a:latin typeface="Comic Sans MS - 1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2100" y="4737100"/>
            <a:ext cx="619010" cy="29238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300" b="1" smtClean="0">
                <a:solidFill>
                  <a:srgbClr val="000000"/>
                </a:solidFill>
                <a:latin typeface="Comic Sans MS - 17"/>
              </a:rPr>
              <a:t>Easy</a:t>
            </a:r>
            <a:endParaRPr lang="en-US" sz="1300" b="1">
              <a:solidFill>
                <a:srgbClr val="000000"/>
              </a:solidFill>
              <a:latin typeface="Comic Sans MS - 17"/>
            </a:endParaRPr>
          </a:p>
        </p:txBody>
      </p:sp>
    </p:spTree>
    <p:extLst>
      <p:ext uri="{BB962C8B-B14F-4D97-AF65-F5344CB8AC3E}">
        <p14:creationId xmlns:p14="http://schemas.microsoft.com/office/powerpoint/2010/main" val="2659366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95400" y="419100"/>
            <a:ext cx="7346254" cy="4589746"/>
            <a:chOff x="1295400" y="419100"/>
            <a:chExt cx="7346254" cy="458974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400" y="419100"/>
              <a:ext cx="3408952" cy="45693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41175" y="419100"/>
              <a:ext cx="3400479" cy="458974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2425700" y="0"/>
            <a:ext cx="60960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11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421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12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2000" y="4927600"/>
            <a:ext cx="16002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  <a:latin typeface="Comic Sans MS - 28"/>
              </a:rPr>
              <a:t>Bouncing</a:t>
            </a:r>
            <a:endParaRPr lang="en-US" sz="2100" b="1">
              <a:solidFill>
                <a:srgbClr val="000000"/>
              </a:solidFill>
              <a:latin typeface="Comic Sans MS - 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4940300"/>
            <a:ext cx="13970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  <a:latin typeface="Comic Sans MS - 29"/>
              </a:rPr>
              <a:t>Helpful</a:t>
            </a:r>
            <a:endParaRPr lang="en-US" sz="2100" b="1">
              <a:solidFill>
                <a:srgbClr val="000000"/>
              </a:solidFill>
              <a:latin typeface="Comic Sans MS - 2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8400" y="4927600"/>
            <a:ext cx="15748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  <a:latin typeface="Comic Sans MS - 27"/>
              </a:rPr>
              <a:t>Shadows</a:t>
            </a:r>
            <a:endParaRPr lang="en-US" sz="2000" b="1">
              <a:solidFill>
                <a:srgbClr val="000000"/>
              </a:solidFill>
              <a:latin typeface="Comic Sans MS - 27"/>
            </a:endParaRPr>
          </a:p>
        </p:txBody>
      </p:sp>
    </p:spTree>
    <p:extLst>
      <p:ext uri="{BB962C8B-B14F-4D97-AF65-F5344CB8AC3E}">
        <p14:creationId xmlns:p14="http://schemas.microsoft.com/office/powerpoint/2010/main" val="3285144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16076" y="635000"/>
            <a:ext cx="7658717" cy="4215308"/>
            <a:chOff x="1116076" y="635000"/>
            <a:chExt cx="7658717" cy="4215308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076" y="656525"/>
              <a:ext cx="3316732" cy="41937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3431" y="635000"/>
              <a:ext cx="3321362" cy="41783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2362200" y="1270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13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8500" y="2032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14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6600" y="4826000"/>
            <a:ext cx="1092200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900" b="1" smtClean="0">
                <a:solidFill>
                  <a:srgbClr val="000000"/>
                </a:solidFill>
                <a:latin typeface="Comic Sans MS - 26"/>
              </a:rPr>
              <a:t>Crowd</a:t>
            </a:r>
            <a:endParaRPr lang="en-US" sz="1900" b="1">
              <a:solidFill>
                <a:srgbClr val="000000"/>
              </a:solidFill>
              <a:latin typeface="Comic Sans MS - 2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7600" y="4940300"/>
            <a:ext cx="1226461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400" b="1" smtClean="0">
                <a:solidFill>
                  <a:srgbClr val="000000"/>
                </a:solidFill>
                <a:latin typeface="Comic Sans MS - 18"/>
              </a:rPr>
              <a:t>Escaped</a:t>
            </a:r>
            <a:r>
              <a:rPr lang="en-US" sz="1400" smtClean="0">
                <a:solidFill>
                  <a:srgbClr val="000000"/>
                </a:solidFill>
                <a:latin typeface="Comic Sans MS - 18"/>
              </a:rPr>
              <a:t> </a:t>
            </a:r>
            <a:endParaRPr lang="en-US" sz="1400">
              <a:solidFill>
                <a:srgbClr val="000000"/>
              </a:solidFill>
              <a:latin typeface="Comic Sans MS - 1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9900" y="4876800"/>
            <a:ext cx="97721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b="1" smtClean="0">
                <a:solidFill>
                  <a:srgbClr val="000000"/>
                </a:solidFill>
                <a:latin typeface="Comic Sans MS - 22"/>
              </a:rPr>
              <a:t>Whale</a:t>
            </a:r>
            <a:endParaRPr lang="en-US" sz="1600" b="1">
              <a:solidFill>
                <a:srgbClr val="000000"/>
              </a:solidFill>
              <a:latin typeface="Comic Sans MS - 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9600" y="4851400"/>
            <a:ext cx="9398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 b="1" smtClean="0">
                <a:solidFill>
                  <a:srgbClr val="000000"/>
                </a:solidFill>
                <a:latin typeface="Comic Sans MS - 21"/>
              </a:rPr>
              <a:t>Whole</a:t>
            </a:r>
            <a:endParaRPr lang="en-US" sz="1600" b="1">
              <a:solidFill>
                <a:srgbClr val="000000"/>
              </a:solidFill>
              <a:latin typeface="Comic Sans MS - 21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3200" y="4838700"/>
            <a:ext cx="10922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 b="1" smtClean="0">
                <a:solidFill>
                  <a:srgbClr val="000000"/>
                </a:solidFill>
                <a:latin typeface="Comic Sans MS - 20"/>
              </a:rPr>
              <a:t>Whistle</a:t>
            </a:r>
            <a:endParaRPr lang="en-US" sz="1500" b="1">
              <a:solidFill>
                <a:srgbClr val="000000"/>
              </a:solidFill>
              <a:latin typeface="Comic Sans MS - 20"/>
            </a:endParaRPr>
          </a:p>
        </p:txBody>
      </p:sp>
    </p:spTree>
    <p:extLst>
      <p:ext uri="{BB962C8B-B14F-4D97-AF65-F5344CB8AC3E}">
        <p14:creationId xmlns:p14="http://schemas.microsoft.com/office/powerpoint/2010/main" val="4195230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9976" y="444500"/>
            <a:ext cx="8090326" cy="4710799"/>
            <a:chOff x="569976" y="444500"/>
            <a:chExt cx="8090326" cy="471079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976" y="466725"/>
              <a:ext cx="3734236" cy="468857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6066" y="444500"/>
              <a:ext cx="3734236" cy="47107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19050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15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88200" y="127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16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6200" y="5105400"/>
            <a:ext cx="124460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100" b="1" smtClean="0">
                <a:solidFill>
                  <a:srgbClr val="000000"/>
                </a:solidFill>
                <a:latin typeface="Comic Sans MS - 28"/>
              </a:rPr>
              <a:t>Tennis</a:t>
            </a:r>
            <a:endParaRPr lang="en-US" sz="2100" b="1">
              <a:solidFill>
                <a:srgbClr val="000000"/>
              </a:solidFill>
              <a:latin typeface="Comic Sans MS - 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61643" y="5029200"/>
            <a:ext cx="1445514" cy="3539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700" b="1" smtClean="0">
                <a:solidFill>
                  <a:srgbClr val="000000"/>
                </a:solidFill>
                <a:latin typeface="Comic Sans MS - 22"/>
              </a:rPr>
              <a:t>Enough</a:t>
            </a:r>
            <a:r>
              <a:rPr lang="en-US" sz="1700" smtClean="0">
                <a:solidFill>
                  <a:srgbClr val="000000"/>
                </a:solidFill>
                <a:latin typeface="Comic Sans MS - 22"/>
              </a:rPr>
              <a:t> </a:t>
            </a:r>
            <a:endParaRPr lang="en-US" sz="1700">
              <a:solidFill>
                <a:srgbClr val="000000"/>
              </a:solidFill>
              <a:latin typeface="Comic Sans MS - 22"/>
            </a:endParaRPr>
          </a:p>
        </p:txBody>
      </p:sp>
    </p:spTree>
    <p:extLst>
      <p:ext uri="{BB962C8B-B14F-4D97-AF65-F5344CB8AC3E}">
        <p14:creationId xmlns:p14="http://schemas.microsoft.com/office/powerpoint/2010/main" val="209060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08176" y="368300"/>
            <a:ext cx="7481868" cy="4493757"/>
            <a:chOff x="1408176" y="368300"/>
            <a:chExt cx="7481868" cy="449375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176" y="368300"/>
              <a:ext cx="3353731" cy="449375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1330" y="368300"/>
              <a:ext cx="3318714" cy="44473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17780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17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644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18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1800" y="4749800"/>
            <a:ext cx="1295400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900" b="1" smtClean="0">
                <a:solidFill>
                  <a:srgbClr val="000000"/>
                </a:solidFill>
                <a:latin typeface="Comic Sans MS - 25"/>
              </a:rPr>
              <a:t>Knuckle</a:t>
            </a:r>
            <a:endParaRPr lang="en-US" sz="1900" b="1">
              <a:solidFill>
                <a:srgbClr val="000000"/>
              </a:solidFill>
              <a:latin typeface="Comic Sans MS - 25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500" y="4737100"/>
            <a:ext cx="13208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b="1" smtClean="0">
                <a:solidFill>
                  <a:srgbClr val="000000"/>
                </a:solidFill>
                <a:latin typeface="Comic Sans MS - 27"/>
              </a:rPr>
              <a:t>Singer</a:t>
            </a:r>
            <a:r>
              <a:rPr lang="en-US" sz="2000" smtClean="0">
                <a:solidFill>
                  <a:srgbClr val="000000"/>
                </a:solidFill>
                <a:latin typeface="Comic Sans MS - 27"/>
              </a:rPr>
              <a:t> </a:t>
            </a:r>
            <a:endParaRPr lang="en-US" sz="2000">
              <a:solidFill>
                <a:srgbClr val="000000"/>
              </a:solidFill>
              <a:latin typeface="Comic Sans MS - 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23200" y="4737100"/>
            <a:ext cx="1193800" cy="3539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700" b="1" smtClean="0">
                <a:solidFill>
                  <a:srgbClr val="000000"/>
                </a:solidFill>
                <a:latin typeface="Comic Sans MS - 22"/>
              </a:rPr>
              <a:t>Wrinkle</a:t>
            </a:r>
            <a:endParaRPr lang="en-US" sz="1700" b="1">
              <a:solidFill>
                <a:srgbClr val="000000"/>
              </a:solidFill>
              <a:latin typeface="Comic Sans MS - 22"/>
            </a:endParaRPr>
          </a:p>
        </p:txBody>
      </p:sp>
    </p:spTree>
    <p:extLst>
      <p:ext uri="{BB962C8B-B14F-4D97-AF65-F5344CB8AC3E}">
        <p14:creationId xmlns:p14="http://schemas.microsoft.com/office/powerpoint/2010/main" val="2088942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4276" y="635000"/>
            <a:ext cx="7776143" cy="4250285"/>
            <a:chOff x="684276" y="635000"/>
            <a:chExt cx="7776143" cy="4250285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76" y="635000"/>
              <a:ext cx="3676814" cy="42394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2758" y="635000"/>
              <a:ext cx="3687661" cy="42502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2032000" y="1143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19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65900" y="1778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20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7400" y="4838700"/>
            <a:ext cx="1244600" cy="3539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700" b="1" smtClean="0">
                <a:solidFill>
                  <a:srgbClr val="000000"/>
                </a:solidFill>
                <a:latin typeface="Comic Sans MS - 23"/>
              </a:rPr>
              <a:t>Neither</a:t>
            </a:r>
            <a:endParaRPr lang="en-US" sz="1700" b="1">
              <a:solidFill>
                <a:srgbClr val="000000"/>
              </a:solidFill>
              <a:latin typeface="Comic Sans MS - 23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6800" y="4787900"/>
            <a:ext cx="13716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b="1" smtClean="0">
                <a:solidFill>
                  <a:srgbClr val="000000"/>
                </a:solidFill>
                <a:latin typeface="Comic Sans MS - 24"/>
              </a:rPr>
              <a:t>Washing</a:t>
            </a:r>
            <a:endParaRPr lang="en-US" b="1">
              <a:solidFill>
                <a:srgbClr val="000000"/>
              </a:solidFill>
              <a:latin typeface="Comic Sans MS - 24"/>
            </a:endParaRPr>
          </a:p>
        </p:txBody>
      </p:sp>
    </p:spTree>
    <p:extLst>
      <p:ext uri="{BB962C8B-B14F-4D97-AF65-F5344CB8AC3E}">
        <p14:creationId xmlns:p14="http://schemas.microsoft.com/office/powerpoint/2010/main" val="402033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73276" y="546100"/>
            <a:ext cx="6575197" cy="4066927"/>
            <a:chOff x="1573276" y="546100"/>
            <a:chExt cx="6575197" cy="406692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73276" y="564465"/>
              <a:ext cx="3021578" cy="404856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6894" y="546100"/>
              <a:ext cx="3021579" cy="404856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22479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21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61200" y="10160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22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</p:spTree>
    <p:extLst>
      <p:ext uri="{BB962C8B-B14F-4D97-AF65-F5344CB8AC3E}">
        <p14:creationId xmlns:p14="http://schemas.microsoft.com/office/powerpoint/2010/main" val="3634333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04976" y="381000"/>
            <a:ext cx="7333679" cy="4299043"/>
            <a:chOff x="1204976" y="381000"/>
            <a:chExt cx="7333679" cy="429904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4976" y="390817"/>
              <a:ext cx="3318532" cy="428922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0122" y="381000"/>
              <a:ext cx="3318533" cy="428922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Freeform 4"/>
          <p:cNvSpPr/>
          <p:nvPr/>
        </p:nvSpPr>
        <p:spPr>
          <a:xfrm>
            <a:off x="943666" y="2594692"/>
            <a:ext cx="2563319" cy="791976"/>
          </a:xfrm>
          <a:custGeom>
            <a:avLst/>
            <a:gdLst/>
            <a:ahLst/>
            <a:cxnLst/>
            <a:rect l="0" t="0" r="0" b="0"/>
            <a:pathLst>
              <a:path w="2563319" h="791976">
                <a:moveTo>
                  <a:pt x="843951" y="196102"/>
                </a:moveTo>
                <a:lnTo>
                  <a:pt x="892759" y="168695"/>
                </a:lnTo>
                <a:lnTo>
                  <a:pt x="946690" y="144495"/>
                </a:lnTo>
                <a:lnTo>
                  <a:pt x="1005505" y="121028"/>
                </a:lnTo>
                <a:lnTo>
                  <a:pt x="1064555" y="98990"/>
                </a:lnTo>
                <a:lnTo>
                  <a:pt x="1122094" y="81472"/>
                </a:lnTo>
                <a:lnTo>
                  <a:pt x="1167311" y="70846"/>
                </a:lnTo>
                <a:lnTo>
                  <a:pt x="1210874" y="60536"/>
                </a:lnTo>
                <a:lnTo>
                  <a:pt x="1270859" y="47543"/>
                </a:lnTo>
                <a:lnTo>
                  <a:pt x="1330256" y="33916"/>
                </a:lnTo>
                <a:lnTo>
                  <a:pt x="1376041" y="21774"/>
                </a:lnTo>
                <a:lnTo>
                  <a:pt x="1429913" y="10791"/>
                </a:lnTo>
                <a:lnTo>
                  <a:pt x="1482910" y="4792"/>
                </a:lnTo>
                <a:lnTo>
                  <a:pt x="1534400" y="2125"/>
                </a:lnTo>
                <a:lnTo>
                  <a:pt x="1585220" y="940"/>
                </a:lnTo>
                <a:lnTo>
                  <a:pt x="1618048" y="625"/>
                </a:lnTo>
                <a:lnTo>
                  <a:pt x="1655857" y="414"/>
                </a:lnTo>
                <a:lnTo>
                  <a:pt x="1696986" y="273"/>
                </a:lnTo>
                <a:lnTo>
                  <a:pt x="1733624" y="180"/>
                </a:lnTo>
                <a:lnTo>
                  <a:pt x="1767269" y="117"/>
                </a:lnTo>
                <a:lnTo>
                  <a:pt x="1829235" y="48"/>
                </a:lnTo>
                <a:lnTo>
                  <a:pt x="1887505" y="17"/>
                </a:lnTo>
                <a:lnTo>
                  <a:pt x="1919302" y="9"/>
                </a:lnTo>
                <a:lnTo>
                  <a:pt x="1953072" y="3"/>
                </a:lnTo>
                <a:lnTo>
                  <a:pt x="1988156" y="0"/>
                </a:lnTo>
                <a:lnTo>
                  <a:pt x="2027468" y="2512"/>
                </a:lnTo>
                <a:lnTo>
                  <a:pt x="2069600" y="6700"/>
                </a:lnTo>
                <a:lnTo>
                  <a:pt x="2113612" y="12007"/>
                </a:lnTo>
                <a:lnTo>
                  <a:pt x="2152171" y="18897"/>
                </a:lnTo>
                <a:lnTo>
                  <a:pt x="2187097" y="26843"/>
                </a:lnTo>
                <a:lnTo>
                  <a:pt x="2248810" y="44611"/>
                </a:lnTo>
                <a:lnTo>
                  <a:pt x="2301381" y="63682"/>
                </a:lnTo>
                <a:lnTo>
                  <a:pt x="2345418" y="78863"/>
                </a:lnTo>
                <a:lnTo>
                  <a:pt x="2403192" y="103537"/>
                </a:lnTo>
                <a:lnTo>
                  <a:pt x="2463259" y="141408"/>
                </a:lnTo>
                <a:lnTo>
                  <a:pt x="2517557" y="198892"/>
                </a:lnTo>
                <a:lnTo>
                  <a:pt x="2541567" y="238899"/>
                </a:lnTo>
                <a:lnTo>
                  <a:pt x="2551450" y="269869"/>
                </a:lnTo>
                <a:lnTo>
                  <a:pt x="2560913" y="331018"/>
                </a:lnTo>
                <a:lnTo>
                  <a:pt x="2563318" y="391872"/>
                </a:lnTo>
                <a:lnTo>
                  <a:pt x="2561935" y="452487"/>
                </a:lnTo>
                <a:lnTo>
                  <a:pt x="2550781" y="496114"/>
                </a:lnTo>
                <a:lnTo>
                  <a:pt x="2521726" y="552237"/>
                </a:lnTo>
                <a:lnTo>
                  <a:pt x="2475592" y="608944"/>
                </a:lnTo>
                <a:lnTo>
                  <a:pt x="2418709" y="642959"/>
                </a:lnTo>
                <a:lnTo>
                  <a:pt x="2357303" y="674071"/>
                </a:lnTo>
                <a:lnTo>
                  <a:pt x="2314401" y="695993"/>
                </a:lnTo>
                <a:lnTo>
                  <a:pt x="2251715" y="721632"/>
                </a:lnTo>
                <a:lnTo>
                  <a:pt x="2207969" y="734451"/>
                </a:lnTo>
                <a:lnTo>
                  <a:pt x="2144939" y="751092"/>
                </a:lnTo>
                <a:lnTo>
                  <a:pt x="2101848" y="759278"/>
                </a:lnTo>
                <a:lnTo>
                  <a:pt x="2058392" y="765710"/>
                </a:lnTo>
                <a:lnTo>
                  <a:pt x="1997909" y="774042"/>
                </a:lnTo>
                <a:lnTo>
                  <a:pt x="1945720" y="781819"/>
                </a:lnTo>
                <a:lnTo>
                  <a:pt x="1888539" y="788593"/>
                </a:lnTo>
                <a:lnTo>
                  <a:pt x="1826620" y="790973"/>
                </a:lnTo>
                <a:lnTo>
                  <a:pt x="1777113" y="791529"/>
                </a:lnTo>
                <a:lnTo>
                  <a:pt x="1724381" y="791776"/>
                </a:lnTo>
                <a:lnTo>
                  <a:pt x="1665186" y="791887"/>
                </a:lnTo>
                <a:lnTo>
                  <a:pt x="1629455" y="791916"/>
                </a:lnTo>
                <a:lnTo>
                  <a:pt x="1591387" y="791936"/>
                </a:lnTo>
                <a:lnTo>
                  <a:pt x="1545056" y="791949"/>
                </a:lnTo>
                <a:lnTo>
                  <a:pt x="1493217" y="791957"/>
                </a:lnTo>
                <a:lnTo>
                  <a:pt x="1437706" y="791963"/>
                </a:lnTo>
                <a:lnTo>
                  <a:pt x="1375556" y="791967"/>
                </a:lnTo>
                <a:lnTo>
                  <a:pt x="1308980" y="791969"/>
                </a:lnTo>
                <a:lnTo>
                  <a:pt x="1239454" y="791971"/>
                </a:lnTo>
                <a:lnTo>
                  <a:pt x="1173828" y="791972"/>
                </a:lnTo>
                <a:lnTo>
                  <a:pt x="1110801" y="791973"/>
                </a:lnTo>
                <a:lnTo>
                  <a:pt x="1049507" y="791974"/>
                </a:lnTo>
                <a:lnTo>
                  <a:pt x="994398" y="791974"/>
                </a:lnTo>
                <a:lnTo>
                  <a:pt x="943411" y="791974"/>
                </a:lnTo>
                <a:lnTo>
                  <a:pt x="895172" y="791975"/>
                </a:lnTo>
                <a:lnTo>
                  <a:pt x="850442" y="791975"/>
                </a:lnTo>
                <a:lnTo>
                  <a:pt x="808051" y="791975"/>
                </a:lnTo>
                <a:lnTo>
                  <a:pt x="767219" y="791975"/>
                </a:lnTo>
                <a:lnTo>
                  <a:pt x="730778" y="791975"/>
                </a:lnTo>
                <a:lnTo>
                  <a:pt x="697266" y="791975"/>
                </a:lnTo>
                <a:lnTo>
                  <a:pt x="637961" y="791975"/>
                </a:lnTo>
                <a:lnTo>
                  <a:pt x="589254" y="791975"/>
                </a:lnTo>
                <a:lnTo>
                  <a:pt x="545258" y="791975"/>
                </a:lnTo>
                <a:lnTo>
                  <a:pt x="482795" y="791975"/>
                </a:lnTo>
                <a:lnTo>
                  <a:pt x="430765" y="791975"/>
                </a:lnTo>
                <a:lnTo>
                  <a:pt x="375143" y="791975"/>
                </a:lnTo>
                <a:lnTo>
                  <a:pt x="316571" y="779931"/>
                </a:lnTo>
                <a:lnTo>
                  <a:pt x="255008" y="756514"/>
                </a:lnTo>
                <a:lnTo>
                  <a:pt x="202050" y="730588"/>
                </a:lnTo>
                <a:lnTo>
                  <a:pt x="163111" y="706181"/>
                </a:lnTo>
                <a:lnTo>
                  <a:pt x="107815" y="651768"/>
                </a:lnTo>
                <a:lnTo>
                  <a:pt x="67455" y="598684"/>
                </a:lnTo>
                <a:lnTo>
                  <a:pt x="31070" y="539402"/>
                </a:lnTo>
                <a:lnTo>
                  <a:pt x="8627" y="487933"/>
                </a:lnTo>
                <a:lnTo>
                  <a:pt x="1038" y="431172"/>
                </a:lnTo>
                <a:lnTo>
                  <a:pt x="0" y="403940"/>
                </a:lnTo>
                <a:lnTo>
                  <a:pt x="15433" y="357043"/>
                </a:lnTo>
                <a:lnTo>
                  <a:pt x="56702" y="300681"/>
                </a:lnTo>
                <a:lnTo>
                  <a:pt x="117631" y="240531"/>
                </a:lnTo>
                <a:lnTo>
                  <a:pt x="178733" y="192517"/>
                </a:lnTo>
                <a:lnTo>
                  <a:pt x="229487" y="159561"/>
                </a:lnTo>
                <a:lnTo>
                  <a:pt x="284753" y="133035"/>
                </a:lnTo>
                <a:lnTo>
                  <a:pt x="338283" y="114560"/>
                </a:lnTo>
                <a:lnTo>
                  <a:pt x="398003" y="98470"/>
                </a:lnTo>
                <a:lnTo>
                  <a:pt x="444614" y="89016"/>
                </a:lnTo>
                <a:lnTo>
                  <a:pt x="493265" y="82021"/>
                </a:lnTo>
                <a:lnTo>
                  <a:pt x="540589" y="76119"/>
                </a:lnTo>
                <a:lnTo>
                  <a:pt x="585088" y="70702"/>
                </a:lnTo>
                <a:lnTo>
                  <a:pt x="643122" y="63778"/>
                </a:lnTo>
                <a:lnTo>
                  <a:pt x="697473" y="61354"/>
                </a:lnTo>
                <a:lnTo>
                  <a:pt x="748217" y="60636"/>
                </a:lnTo>
                <a:lnTo>
                  <a:pt x="801140" y="60394"/>
                </a:lnTo>
                <a:lnTo>
                  <a:pt x="863523" y="60346"/>
                </a:lnTo>
                <a:lnTo>
                  <a:pt x="920295" y="62013"/>
                </a:lnTo>
                <a:lnTo>
                  <a:pt x="976529" y="77327"/>
                </a:lnTo>
                <a:lnTo>
                  <a:pt x="1039392" y="98630"/>
                </a:lnTo>
                <a:lnTo>
                  <a:pt x="1091623" y="124104"/>
                </a:lnTo>
                <a:lnTo>
                  <a:pt x="1152614" y="157265"/>
                </a:lnTo>
                <a:lnTo>
                  <a:pt x="1173420" y="167833"/>
                </a:lnTo>
                <a:lnTo>
                  <a:pt x="1200654" y="192162"/>
                </a:lnTo>
                <a:lnTo>
                  <a:pt x="1218788" y="219442"/>
                </a:lnTo>
                <a:lnTo>
                  <a:pt x="1225712" y="239334"/>
                </a:lnTo>
                <a:lnTo>
                  <a:pt x="1228628" y="256444"/>
                </a:lnTo>
              </a:path>
            </a:pathLst>
          </a:custGeom>
          <a:ln w="38100" cap="flat" cmpd="sng" algn="ctr">
            <a:solidFill>
              <a:srgbClr val="0000FF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867791" y="2157683"/>
            <a:ext cx="5315867" cy="1922871"/>
          </a:xfrm>
          <a:custGeom>
            <a:avLst/>
            <a:gdLst/>
            <a:ahLst/>
            <a:cxnLst/>
            <a:rect l="0" t="0" r="0" b="0"/>
            <a:pathLst>
              <a:path w="5315867" h="1922871">
                <a:moveTo>
                  <a:pt x="1168734" y="414373"/>
                </a:moveTo>
                <a:lnTo>
                  <a:pt x="1226127" y="403168"/>
                </a:lnTo>
                <a:lnTo>
                  <a:pt x="1258957" y="400199"/>
                </a:lnTo>
                <a:lnTo>
                  <a:pt x="1296767" y="397381"/>
                </a:lnTo>
                <a:lnTo>
                  <a:pt x="1375611" y="392150"/>
                </a:lnTo>
                <a:lnTo>
                  <a:pt x="1481810" y="385310"/>
                </a:lnTo>
                <a:lnTo>
                  <a:pt x="1606246" y="377399"/>
                </a:lnTo>
                <a:lnTo>
                  <a:pt x="1750383" y="368772"/>
                </a:lnTo>
                <a:lnTo>
                  <a:pt x="1907655" y="359668"/>
                </a:lnTo>
                <a:lnTo>
                  <a:pt x="2073681" y="350246"/>
                </a:lnTo>
                <a:lnTo>
                  <a:pt x="2248898" y="342289"/>
                </a:lnTo>
                <a:lnTo>
                  <a:pt x="2430241" y="335309"/>
                </a:lnTo>
                <a:lnTo>
                  <a:pt x="2615668" y="328979"/>
                </a:lnTo>
                <a:lnTo>
                  <a:pt x="2784542" y="323082"/>
                </a:lnTo>
                <a:lnTo>
                  <a:pt x="2942381" y="317475"/>
                </a:lnTo>
                <a:lnTo>
                  <a:pt x="3092863" y="312061"/>
                </a:lnTo>
                <a:lnTo>
                  <a:pt x="3239279" y="308452"/>
                </a:lnTo>
                <a:lnTo>
                  <a:pt x="3382984" y="306046"/>
                </a:lnTo>
                <a:lnTo>
                  <a:pt x="3524881" y="304442"/>
                </a:lnTo>
                <a:lnTo>
                  <a:pt x="3659706" y="304210"/>
                </a:lnTo>
                <a:lnTo>
                  <a:pt x="3789818" y="304894"/>
                </a:lnTo>
                <a:lnTo>
                  <a:pt x="3916787" y="306188"/>
                </a:lnTo>
                <a:lnTo>
                  <a:pt x="4032441" y="309565"/>
                </a:lnTo>
                <a:lnTo>
                  <a:pt x="4140553" y="314330"/>
                </a:lnTo>
                <a:lnTo>
                  <a:pt x="4243637" y="320021"/>
                </a:lnTo>
                <a:lnTo>
                  <a:pt x="4332473" y="328006"/>
                </a:lnTo>
                <a:lnTo>
                  <a:pt x="4411811" y="337519"/>
                </a:lnTo>
                <a:lnTo>
                  <a:pt x="4484816" y="348052"/>
                </a:lnTo>
                <a:lnTo>
                  <a:pt x="4548572" y="360102"/>
                </a:lnTo>
                <a:lnTo>
                  <a:pt x="4606162" y="373164"/>
                </a:lnTo>
                <a:lnTo>
                  <a:pt x="4659640" y="386901"/>
                </a:lnTo>
                <a:lnTo>
                  <a:pt x="4701997" y="401087"/>
                </a:lnTo>
                <a:lnTo>
                  <a:pt x="4736939" y="415573"/>
                </a:lnTo>
                <a:lnTo>
                  <a:pt x="4766939" y="430258"/>
                </a:lnTo>
                <a:lnTo>
                  <a:pt x="4801186" y="447591"/>
                </a:lnTo>
                <a:lnTo>
                  <a:pt x="4838265" y="466689"/>
                </a:lnTo>
                <a:lnTo>
                  <a:pt x="4877231" y="486964"/>
                </a:lnTo>
                <a:lnTo>
                  <a:pt x="4913265" y="508862"/>
                </a:lnTo>
                <a:lnTo>
                  <a:pt x="4947346" y="531840"/>
                </a:lnTo>
                <a:lnTo>
                  <a:pt x="4980122" y="555541"/>
                </a:lnTo>
                <a:lnTo>
                  <a:pt x="5015383" y="583074"/>
                </a:lnTo>
                <a:lnTo>
                  <a:pt x="5052299" y="613162"/>
                </a:lnTo>
                <a:lnTo>
                  <a:pt x="5090319" y="644954"/>
                </a:lnTo>
                <a:lnTo>
                  <a:pt x="5150442" y="700393"/>
                </a:lnTo>
                <a:lnTo>
                  <a:pt x="5196160" y="748498"/>
                </a:lnTo>
                <a:lnTo>
                  <a:pt x="5240745" y="809400"/>
                </a:lnTo>
                <a:lnTo>
                  <a:pt x="5274348" y="868697"/>
                </a:lnTo>
                <a:lnTo>
                  <a:pt x="5298925" y="921280"/>
                </a:lnTo>
                <a:lnTo>
                  <a:pt x="5313352" y="972589"/>
                </a:lnTo>
                <a:lnTo>
                  <a:pt x="5315866" y="1032726"/>
                </a:lnTo>
                <a:lnTo>
                  <a:pt x="5309364" y="1080973"/>
                </a:lnTo>
                <a:lnTo>
                  <a:pt x="5298639" y="1106491"/>
                </a:lnTo>
                <a:lnTo>
                  <a:pt x="5240840" y="1167235"/>
                </a:lnTo>
                <a:lnTo>
                  <a:pt x="5201138" y="1199864"/>
                </a:lnTo>
                <a:lnTo>
                  <a:pt x="5147176" y="1236714"/>
                </a:lnTo>
                <a:lnTo>
                  <a:pt x="5109990" y="1260118"/>
                </a:lnTo>
                <a:lnTo>
                  <a:pt x="5066762" y="1286615"/>
                </a:lnTo>
                <a:lnTo>
                  <a:pt x="5019506" y="1315175"/>
                </a:lnTo>
                <a:lnTo>
                  <a:pt x="4973754" y="1340081"/>
                </a:lnTo>
                <a:lnTo>
                  <a:pt x="4929006" y="1362552"/>
                </a:lnTo>
                <a:lnTo>
                  <a:pt x="4884926" y="1383399"/>
                </a:lnTo>
                <a:lnTo>
                  <a:pt x="4835426" y="1404840"/>
                </a:lnTo>
                <a:lnTo>
                  <a:pt x="4782312" y="1426677"/>
                </a:lnTo>
                <a:lnTo>
                  <a:pt x="4726789" y="1448777"/>
                </a:lnTo>
                <a:lnTo>
                  <a:pt x="4664631" y="1470215"/>
                </a:lnTo>
                <a:lnTo>
                  <a:pt x="4598051" y="1491212"/>
                </a:lnTo>
                <a:lnTo>
                  <a:pt x="4528521" y="1511914"/>
                </a:lnTo>
                <a:lnTo>
                  <a:pt x="4457864" y="1534097"/>
                </a:lnTo>
                <a:lnTo>
                  <a:pt x="4386455" y="1557266"/>
                </a:lnTo>
                <a:lnTo>
                  <a:pt x="4314544" y="1581093"/>
                </a:lnTo>
                <a:lnTo>
                  <a:pt x="4238948" y="1604520"/>
                </a:lnTo>
                <a:lnTo>
                  <a:pt x="4160893" y="1627681"/>
                </a:lnTo>
                <a:lnTo>
                  <a:pt x="4081201" y="1650664"/>
                </a:lnTo>
                <a:lnTo>
                  <a:pt x="4000416" y="1671852"/>
                </a:lnTo>
                <a:lnTo>
                  <a:pt x="3918902" y="1691845"/>
                </a:lnTo>
                <a:lnTo>
                  <a:pt x="3836904" y="1711039"/>
                </a:lnTo>
                <a:lnTo>
                  <a:pt x="3757096" y="1729702"/>
                </a:lnTo>
                <a:lnTo>
                  <a:pt x="3678748" y="1748011"/>
                </a:lnTo>
                <a:lnTo>
                  <a:pt x="3601374" y="1766083"/>
                </a:lnTo>
                <a:lnTo>
                  <a:pt x="3530516" y="1780646"/>
                </a:lnTo>
                <a:lnTo>
                  <a:pt x="3464001" y="1792868"/>
                </a:lnTo>
                <a:lnTo>
                  <a:pt x="3400382" y="1803531"/>
                </a:lnTo>
                <a:lnTo>
                  <a:pt x="3328637" y="1814830"/>
                </a:lnTo>
                <a:lnTo>
                  <a:pt x="3251474" y="1826552"/>
                </a:lnTo>
                <a:lnTo>
                  <a:pt x="3170699" y="1838558"/>
                </a:lnTo>
                <a:lnTo>
                  <a:pt x="3090031" y="1850752"/>
                </a:lnTo>
                <a:lnTo>
                  <a:pt x="3009434" y="1863072"/>
                </a:lnTo>
                <a:lnTo>
                  <a:pt x="2928884" y="1875476"/>
                </a:lnTo>
                <a:lnTo>
                  <a:pt x="2848366" y="1886259"/>
                </a:lnTo>
                <a:lnTo>
                  <a:pt x="2767868" y="1895962"/>
                </a:lnTo>
                <a:lnTo>
                  <a:pt x="2687385" y="1904945"/>
                </a:lnTo>
                <a:lnTo>
                  <a:pt x="2616968" y="1910934"/>
                </a:lnTo>
                <a:lnTo>
                  <a:pt x="2553261" y="1914926"/>
                </a:lnTo>
                <a:lnTo>
                  <a:pt x="2494029" y="1917588"/>
                </a:lnTo>
                <a:lnTo>
                  <a:pt x="2436103" y="1919362"/>
                </a:lnTo>
                <a:lnTo>
                  <a:pt x="2379048" y="1920545"/>
                </a:lnTo>
                <a:lnTo>
                  <a:pt x="2322574" y="1921334"/>
                </a:lnTo>
                <a:lnTo>
                  <a:pt x="2268163" y="1921859"/>
                </a:lnTo>
                <a:lnTo>
                  <a:pt x="2215127" y="1922210"/>
                </a:lnTo>
                <a:lnTo>
                  <a:pt x="2163009" y="1922444"/>
                </a:lnTo>
                <a:lnTo>
                  <a:pt x="2111502" y="1922599"/>
                </a:lnTo>
                <a:lnTo>
                  <a:pt x="2060402" y="1922703"/>
                </a:lnTo>
                <a:lnTo>
                  <a:pt x="2009574" y="1922773"/>
                </a:lnTo>
                <a:lnTo>
                  <a:pt x="1961441" y="1922819"/>
                </a:lnTo>
                <a:lnTo>
                  <a:pt x="1915106" y="1922849"/>
                </a:lnTo>
                <a:lnTo>
                  <a:pt x="1869968" y="1922870"/>
                </a:lnTo>
                <a:lnTo>
                  <a:pt x="1820600" y="1922045"/>
                </a:lnTo>
                <a:lnTo>
                  <a:pt x="1768413" y="1920658"/>
                </a:lnTo>
                <a:lnTo>
                  <a:pt x="1714345" y="1918895"/>
                </a:lnTo>
                <a:lnTo>
                  <a:pt x="1647292" y="1914367"/>
                </a:lnTo>
                <a:lnTo>
                  <a:pt x="1571580" y="1907996"/>
                </a:lnTo>
                <a:lnTo>
                  <a:pt x="1490097" y="1900396"/>
                </a:lnTo>
                <a:lnTo>
                  <a:pt x="1412309" y="1895330"/>
                </a:lnTo>
                <a:lnTo>
                  <a:pt x="1336984" y="1891952"/>
                </a:lnTo>
                <a:lnTo>
                  <a:pt x="1263301" y="1889701"/>
                </a:lnTo>
                <a:lnTo>
                  <a:pt x="1189875" y="1886523"/>
                </a:lnTo>
                <a:lnTo>
                  <a:pt x="1116620" y="1882729"/>
                </a:lnTo>
                <a:lnTo>
                  <a:pt x="1043480" y="1878523"/>
                </a:lnTo>
                <a:lnTo>
                  <a:pt x="977119" y="1874043"/>
                </a:lnTo>
                <a:lnTo>
                  <a:pt x="915280" y="1869381"/>
                </a:lnTo>
                <a:lnTo>
                  <a:pt x="856454" y="1864596"/>
                </a:lnTo>
                <a:lnTo>
                  <a:pt x="802151" y="1858892"/>
                </a:lnTo>
                <a:lnTo>
                  <a:pt x="750863" y="1852575"/>
                </a:lnTo>
                <a:lnTo>
                  <a:pt x="701587" y="1845850"/>
                </a:lnTo>
                <a:lnTo>
                  <a:pt x="649460" y="1840528"/>
                </a:lnTo>
                <a:lnTo>
                  <a:pt x="595432" y="1836142"/>
                </a:lnTo>
                <a:lnTo>
                  <a:pt x="540139" y="1832380"/>
                </a:lnTo>
                <a:lnTo>
                  <a:pt x="493219" y="1828196"/>
                </a:lnTo>
                <a:lnTo>
                  <a:pt x="451883" y="1823730"/>
                </a:lnTo>
                <a:lnTo>
                  <a:pt x="414268" y="1819077"/>
                </a:lnTo>
                <a:lnTo>
                  <a:pt x="352360" y="1811672"/>
                </a:lnTo>
                <a:lnTo>
                  <a:pt x="300542" y="1805587"/>
                </a:lnTo>
                <a:lnTo>
                  <a:pt x="255162" y="1800089"/>
                </a:lnTo>
                <a:lnTo>
                  <a:pt x="191921" y="1780270"/>
                </a:lnTo>
                <a:lnTo>
                  <a:pt x="142732" y="1753166"/>
                </a:lnTo>
                <a:lnTo>
                  <a:pt x="121610" y="1731535"/>
                </a:lnTo>
                <a:lnTo>
                  <a:pt x="82760" y="1677140"/>
                </a:lnTo>
                <a:lnTo>
                  <a:pt x="44206" y="1621413"/>
                </a:lnTo>
                <a:lnTo>
                  <a:pt x="19121" y="1567519"/>
                </a:lnTo>
                <a:lnTo>
                  <a:pt x="6142" y="1533968"/>
                </a:lnTo>
                <a:lnTo>
                  <a:pt x="907" y="1478385"/>
                </a:lnTo>
                <a:lnTo>
                  <a:pt x="0" y="1418534"/>
                </a:lnTo>
                <a:lnTo>
                  <a:pt x="626" y="1370218"/>
                </a:lnTo>
                <a:lnTo>
                  <a:pt x="3698" y="1315220"/>
                </a:lnTo>
                <a:lnTo>
                  <a:pt x="7366" y="1283122"/>
                </a:lnTo>
                <a:lnTo>
                  <a:pt x="12326" y="1248315"/>
                </a:lnTo>
                <a:lnTo>
                  <a:pt x="18147" y="1211700"/>
                </a:lnTo>
                <a:lnTo>
                  <a:pt x="24542" y="1169691"/>
                </a:lnTo>
                <a:lnTo>
                  <a:pt x="31319" y="1124085"/>
                </a:lnTo>
                <a:lnTo>
                  <a:pt x="38352" y="1076082"/>
                </a:lnTo>
                <a:lnTo>
                  <a:pt x="44716" y="1035699"/>
                </a:lnTo>
                <a:lnTo>
                  <a:pt x="50635" y="1000396"/>
                </a:lnTo>
                <a:lnTo>
                  <a:pt x="63358" y="938822"/>
                </a:lnTo>
                <a:lnTo>
                  <a:pt x="80187" y="883520"/>
                </a:lnTo>
                <a:lnTo>
                  <a:pt x="98841" y="835475"/>
                </a:lnTo>
                <a:lnTo>
                  <a:pt x="125011" y="785068"/>
                </a:lnTo>
                <a:lnTo>
                  <a:pt x="146069" y="752853"/>
                </a:lnTo>
                <a:lnTo>
                  <a:pt x="170164" y="717968"/>
                </a:lnTo>
                <a:lnTo>
                  <a:pt x="217051" y="661327"/>
                </a:lnTo>
                <a:lnTo>
                  <a:pt x="262194" y="612967"/>
                </a:lnTo>
                <a:lnTo>
                  <a:pt x="304606" y="566331"/>
                </a:lnTo>
                <a:lnTo>
                  <a:pt x="350161" y="509682"/>
                </a:lnTo>
                <a:lnTo>
                  <a:pt x="400770" y="447168"/>
                </a:lnTo>
                <a:lnTo>
                  <a:pt x="450210" y="390239"/>
                </a:lnTo>
                <a:lnTo>
                  <a:pt x="502193" y="330919"/>
                </a:lnTo>
                <a:lnTo>
                  <a:pt x="552664" y="293098"/>
                </a:lnTo>
                <a:lnTo>
                  <a:pt x="600680" y="267814"/>
                </a:lnTo>
                <a:lnTo>
                  <a:pt x="655135" y="247472"/>
                </a:lnTo>
                <a:lnTo>
                  <a:pt x="701616" y="232083"/>
                </a:lnTo>
                <a:lnTo>
                  <a:pt x="737477" y="223286"/>
                </a:lnTo>
                <a:lnTo>
                  <a:pt x="778147" y="214069"/>
                </a:lnTo>
                <a:lnTo>
                  <a:pt x="823697" y="202896"/>
                </a:lnTo>
                <a:lnTo>
                  <a:pt x="872501" y="190419"/>
                </a:lnTo>
                <a:lnTo>
                  <a:pt x="923475" y="177072"/>
                </a:lnTo>
                <a:lnTo>
                  <a:pt x="983438" y="159794"/>
                </a:lnTo>
                <a:lnTo>
                  <a:pt x="1049394" y="139894"/>
                </a:lnTo>
                <a:lnTo>
                  <a:pt x="1119345" y="118247"/>
                </a:lnTo>
                <a:lnTo>
                  <a:pt x="1181902" y="98787"/>
                </a:lnTo>
                <a:lnTo>
                  <a:pt x="1239531" y="80785"/>
                </a:lnTo>
                <a:lnTo>
                  <a:pt x="1293873" y="63756"/>
                </a:lnTo>
                <a:lnTo>
                  <a:pt x="1340158" y="50726"/>
                </a:lnTo>
                <a:lnTo>
                  <a:pt x="1381072" y="40364"/>
                </a:lnTo>
                <a:lnTo>
                  <a:pt x="1418405" y="31780"/>
                </a:lnTo>
                <a:lnTo>
                  <a:pt x="1475530" y="17772"/>
                </a:lnTo>
                <a:lnTo>
                  <a:pt x="1533967" y="4932"/>
                </a:lnTo>
                <a:lnTo>
                  <a:pt x="1581453" y="1127"/>
                </a:lnTo>
                <a:lnTo>
                  <a:pt x="1633515" y="0"/>
                </a:lnTo>
                <a:lnTo>
                  <a:pt x="1680788" y="4136"/>
                </a:lnTo>
                <a:lnTo>
                  <a:pt x="1737807" y="24554"/>
                </a:lnTo>
                <a:lnTo>
                  <a:pt x="1784695" y="49497"/>
                </a:lnTo>
                <a:lnTo>
                  <a:pt x="1835743" y="74114"/>
                </a:lnTo>
                <a:lnTo>
                  <a:pt x="1892027" y="101336"/>
                </a:lnTo>
                <a:lnTo>
                  <a:pt x="1953884" y="147427"/>
                </a:lnTo>
                <a:lnTo>
                  <a:pt x="2000317" y="189453"/>
                </a:lnTo>
                <a:lnTo>
                  <a:pt x="2054116" y="232914"/>
                </a:lnTo>
                <a:lnTo>
                  <a:pt x="2113724" y="285565"/>
                </a:lnTo>
                <a:lnTo>
                  <a:pt x="2154272" y="340321"/>
                </a:lnTo>
                <a:lnTo>
                  <a:pt x="2185655" y="392700"/>
                </a:lnTo>
                <a:lnTo>
                  <a:pt x="2201778" y="426576"/>
                </a:lnTo>
                <a:lnTo>
                  <a:pt x="2212596" y="483564"/>
                </a:lnTo>
                <a:lnTo>
                  <a:pt x="2218801" y="536398"/>
                </a:lnTo>
                <a:lnTo>
                  <a:pt x="2224711" y="557684"/>
                </a:lnTo>
              </a:path>
            </a:pathLst>
          </a:custGeom>
          <a:ln w="38100" cap="flat" cmpd="sng" algn="ctr">
            <a:solidFill>
              <a:srgbClr val="0000FF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621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23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43800" y="0"/>
            <a:ext cx="635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24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0643" y="4699000"/>
            <a:ext cx="1343914" cy="3539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700" b="1" smtClean="0">
                <a:solidFill>
                  <a:srgbClr val="000000"/>
                </a:solidFill>
                <a:latin typeface="Comic Sans MS - 22"/>
              </a:rPr>
              <a:t>Except</a:t>
            </a:r>
            <a:endParaRPr lang="en-US" sz="1700" b="1">
              <a:solidFill>
                <a:srgbClr val="000000"/>
              </a:solidFill>
              <a:latin typeface="Comic Sans MS - 22"/>
            </a:endParaRPr>
          </a:p>
        </p:txBody>
      </p:sp>
    </p:spTree>
    <p:extLst>
      <p:ext uri="{BB962C8B-B14F-4D97-AF65-F5344CB8AC3E}">
        <p14:creationId xmlns:p14="http://schemas.microsoft.com/office/powerpoint/2010/main" val="1235338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90500"/>
            <a:ext cx="3657600" cy="3467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723900" y="4800600"/>
            <a:ext cx="3479800" cy="6924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300" b="1" smtClean="0">
                <a:solidFill>
                  <a:srgbClr val="000080"/>
                </a:solidFill>
                <a:latin typeface="Arial - 18"/>
              </a:rPr>
              <a:t>Copyright 2010 David Whitney</a:t>
            </a:r>
          </a:p>
          <a:p>
            <a:pPr algn="ctr"/>
            <a:r>
              <a:rPr lang="en-US" sz="1300" b="1" smtClean="0">
                <a:solidFill>
                  <a:srgbClr val="000080"/>
                </a:solidFill>
                <a:latin typeface="Arial - 18"/>
              </a:rPr>
              <a:t>Bogglesworth Publishing</a:t>
            </a:r>
          </a:p>
          <a:p>
            <a:pPr algn="ctr"/>
            <a:r>
              <a:rPr lang="en-US" sz="1300" b="1" smtClean="0">
                <a:solidFill>
                  <a:srgbClr val="000080"/>
                </a:solidFill>
                <a:latin typeface="Arial - 18"/>
              </a:rPr>
              <a:t>billybogglesworth.com</a:t>
            </a:r>
            <a:endParaRPr lang="en-US" sz="1300" b="1">
              <a:solidFill>
                <a:srgbClr val="000080"/>
              </a:solidFill>
              <a:latin typeface="Arial - 18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76" y="419100"/>
            <a:ext cx="2785863" cy="37525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42104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77900"/>
            <a:ext cx="6375400" cy="2246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smtClean="0">
                <a:solidFill>
                  <a:srgbClr val="000000"/>
                </a:solidFill>
                <a:latin typeface="Symbol - 27"/>
              </a:rPr>
              <a:t> </a:t>
            </a:r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How can we use what we already know?</a:t>
            </a:r>
          </a:p>
          <a:p>
            <a:endParaRPr lang="en-US" sz="2000" smtClean="0">
              <a:solidFill>
                <a:srgbClr val="000000"/>
              </a:solidFill>
              <a:latin typeface="Times New Roman - 27"/>
            </a:endParaRPr>
          </a:p>
          <a:p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</a:t>
            </a:r>
            <a:r>
              <a:rPr lang="en-US" sz="2000" smtClean="0">
                <a:solidFill>
                  <a:srgbClr val="000000"/>
                </a:solidFill>
                <a:latin typeface="Symbol - 27"/>
              </a:rPr>
              <a:t> </a:t>
            </a:r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What are context clues?</a:t>
            </a:r>
          </a:p>
          <a:p>
            <a:endParaRPr lang="en-US" sz="2000" smtClean="0">
              <a:solidFill>
                <a:srgbClr val="000000"/>
              </a:solidFill>
              <a:latin typeface="Times New Roman - 27"/>
            </a:endParaRPr>
          </a:p>
          <a:p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</a:t>
            </a:r>
            <a:r>
              <a:rPr lang="en-US" sz="2000" smtClean="0">
                <a:solidFill>
                  <a:srgbClr val="000000"/>
                </a:solidFill>
                <a:latin typeface="Symbol - 27"/>
              </a:rPr>
              <a:t> </a:t>
            </a:r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What is a glossary? </a:t>
            </a:r>
          </a:p>
          <a:p>
            <a:endParaRPr lang="en-US" sz="2000" smtClean="0">
              <a:solidFill>
                <a:srgbClr val="000000"/>
              </a:solidFill>
              <a:latin typeface="Times New Roman - 27"/>
            </a:endParaRPr>
          </a:p>
          <a:p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</a:t>
            </a:r>
            <a:r>
              <a:rPr lang="en-US" sz="2000" smtClean="0">
                <a:solidFill>
                  <a:srgbClr val="000000"/>
                </a:solidFill>
                <a:latin typeface="Symbol - 27"/>
              </a:rPr>
              <a:t> </a:t>
            </a:r>
            <a:r>
              <a:rPr lang="en-US" sz="2000" smtClean="0">
                <a:solidFill>
                  <a:srgbClr val="000000"/>
                </a:solidFill>
                <a:latin typeface="Times New Roman - 27"/>
              </a:rPr>
              <a:t>Who can we ask for help?</a:t>
            </a:r>
            <a:endParaRPr lang="en-US" sz="2000">
              <a:solidFill>
                <a:srgbClr val="000000"/>
              </a:solidFill>
              <a:latin typeface="Times New Roman - 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900" y="0"/>
            <a:ext cx="8839200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200" smtClean="0">
                <a:solidFill>
                  <a:srgbClr val="000000"/>
                </a:solidFill>
                <a:latin typeface="Symbol - 29"/>
              </a:rPr>
              <a:t> </a:t>
            </a:r>
            <a:r>
              <a:rPr lang="en-US" sz="2200" smtClean="0">
                <a:solidFill>
                  <a:srgbClr val="000000"/>
                </a:solidFill>
                <a:latin typeface="Times New Roman - 29"/>
              </a:rPr>
              <a:t>What can readers do when they don’t recognize a word? </a:t>
            </a:r>
            <a:endParaRPr lang="en-US" sz="2200">
              <a:solidFill>
                <a:srgbClr val="000000"/>
              </a:solidFill>
              <a:latin typeface="Times New Roman - 29"/>
            </a:endParaRPr>
          </a:p>
        </p:txBody>
      </p:sp>
    </p:spTree>
    <p:extLst>
      <p:ext uri="{BB962C8B-B14F-4D97-AF65-F5344CB8AC3E}">
        <p14:creationId xmlns:p14="http://schemas.microsoft.com/office/powerpoint/2010/main" val="2751539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6900" y="190500"/>
            <a:ext cx="8839200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200" smtClean="0">
                <a:solidFill>
                  <a:srgbClr val="000000"/>
                </a:solidFill>
                <a:latin typeface="Symbol - 29"/>
              </a:rPr>
              <a:t> </a:t>
            </a:r>
            <a:r>
              <a:rPr lang="en-US" sz="2200" smtClean="0">
                <a:solidFill>
                  <a:srgbClr val="000000"/>
                </a:solidFill>
                <a:latin typeface="Times New Roman - 29"/>
              </a:rPr>
              <a:t>What can readers do when they don’t recognize a word? </a:t>
            </a:r>
            <a:endParaRPr lang="en-US" sz="2200">
              <a:solidFill>
                <a:srgbClr val="000000"/>
              </a:solidFill>
              <a:latin typeface="Times New Roman - 29"/>
            </a:endParaRPr>
          </a:p>
        </p:txBody>
      </p:sp>
    </p:spTree>
    <p:extLst>
      <p:ext uri="{BB962C8B-B14F-4D97-AF65-F5344CB8AC3E}">
        <p14:creationId xmlns:p14="http://schemas.microsoft.com/office/powerpoint/2010/main" val="1190154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8100" y="927100"/>
            <a:ext cx="3088260" cy="3422905"/>
            <a:chOff x="38100" y="927100"/>
            <a:chExt cx="3088260" cy="3422905"/>
          </a:xfrm>
        </p:grpSpPr>
        <p:sp>
          <p:nvSpPr>
            <p:cNvPr id="2" name="Freeform 1"/>
            <p:cNvSpPr/>
            <p:nvPr/>
          </p:nvSpPr>
          <p:spPr>
            <a:xfrm>
              <a:off x="381254" y="4178681"/>
              <a:ext cx="313056" cy="171324"/>
            </a:xfrm>
            <a:custGeom>
              <a:avLst/>
              <a:gdLst/>
              <a:ahLst/>
              <a:cxnLst/>
              <a:rect l="0" t="0" r="0" b="0"/>
              <a:pathLst>
                <a:path w="313056" h="171324">
                  <a:moveTo>
                    <a:pt x="16383" y="99314"/>
                  </a:moveTo>
                  <a:lnTo>
                    <a:pt x="5334" y="82550"/>
                  </a:lnTo>
                  <a:lnTo>
                    <a:pt x="0" y="66167"/>
                  </a:lnTo>
                  <a:lnTo>
                    <a:pt x="508" y="50419"/>
                  </a:lnTo>
                  <a:lnTo>
                    <a:pt x="6731" y="35941"/>
                  </a:lnTo>
                  <a:lnTo>
                    <a:pt x="18288" y="23495"/>
                  </a:lnTo>
                  <a:lnTo>
                    <a:pt x="35560" y="13462"/>
                  </a:lnTo>
                  <a:lnTo>
                    <a:pt x="58547" y="5715"/>
                  </a:lnTo>
                  <a:lnTo>
                    <a:pt x="85471" y="889"/>
                  </a:lnTo>
                  <a:lnTo>
                    <a:pt x="114300" y="0"/>
                  </a:lnTo>
                  <a:lnTo>
                    <a:pt x="144018" y="2413"/>
                  </a:lnTo>
                  <a:lnTo>
                    <a:pt x="174244" y="7620"/>
                  </a:lnTo>
                  <a:lnTo>
                    <a:pt x="203581" y="15875"/>
                  </a:lnTo>
                  <a:lnTo>
                    <a:pt x="231902" y="26924"/>
                  </a:lnTo>
                  <a:lnTo>
                    <a:pt x="257302" y="40259"/>
                  </a:lnTo>
                  <a:lnTo>
                    <a:pt x="279400" y="55626"/>
                  </a:lnTo>
                  <a:lnTo>
                    <a:pt x="296672" y="72517"/>
                  </a:lnTo>
                  <a:lnTo>
                    <a:pt x="307721" y="89281"/>
                  </a:lnTo>
                  <a:lnTo>
                    <a:pt x="313055" y="105537"/>
                  </a:lnTo>
                  <a:lnTo>
                    <a:pt x="312547" y="121412"/>
                  </a:lnTo>
                  <a:lnTo>
                    <a:pt x="306324" y="135763"/>
                  </a:lnTo>
                  <a:lnTo>
                    <a:pt x="294767" y="148336"/>
                  </a:lnTo>
                  <a:lnTo>
                    <a:pt x="276987" y="158369"/>
                  </a:lnTo>
                  <a:lnTo>
                    <a:pt x="254381" y="166116"/>
                  </a:lnTo>
                  <a:lnTo>
                    <a:pt x="227584" y="170434"/>
                  </a:lnTo>
                  <a:lnTo>
                    <a:pt x="198755" y="171323"/>
                  </a:lnTo>
                  <a:lnTo>
                    <a:pt x="169037" y="169418"/>
                  </a:lnTo>
                  <a:lnTo>
                    <a:pt x="138811" y="163703"/>
                  </a:lnTo>
                  <a:lnTo>
                    <a:pt x="109474" y="155448"/>
                  </a:lnTo>
                  <a:lnTo>
                    <a:pt x="81153" y="144907"/>
                  </a:lnTo>
                  <a:lnTo>
                    <a:pt x="55753" y="131445"/>
                  </a:lnTo>
                  <a:lnTo>
                    <a:pt x="33655" y="11620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390398" y="4183888"/>
              <a:ext cx="294768" cy="161291"/>
            </a:xfrm>
            <a:custGeom>
              <a:avLst/>
              <a:gdLst/>
              <a:ahLst/>
              <a:cxnLst/>
              <a:rect l="0" t="0" r="0" b="0"/>
              <a:pathLst>
                <a:path w="294768" h="161291">
                  <a:moveTo>
                    <a:pt x="55245" y="5334"/>
                  </a:moveTo>
                  <a:lnTo>
                    <a:pt x="80645" y="1016"/>
                  </a:lnTo>
                  <a:lnTo>
                    <a:pt x="107569" y="0"/>
                  </a:lnTo>
                  <a:lnTo>
                    <a:pt x="135890" y="2413"/>
                  </a:lnTo>
                  <a:lnTo>
                    <a:pt x="164211" y="7239"/>
                  </a:lnTo>
                  <a:lnTo>
                    <a:pt x="191516" y="14986"/>
                  </a:lnTo>
                  <a:lnTo>
                    <a:pt x="217932" y="25019"/>
                  </a:lnTo>
                  <a:lnTo>
                    <a:pt x="241935" y="37465"/>
                  </a:lnTo>
                  <a:lnTo>
                    <a:pt x="263017" y="52324"/>
                  </a:lnTo>
                  <a:lnTo>
                    <a:pt x="279400" y="68199"/>
                  </a:lnTo>
                  <a:lnTo>
                    <a:pt x="289941" y="84074"/>
                  </a:lnTo>
                  <a:lnTo>
                    <a:pt x="294767" y="99441"/>
                  </a:lnTo>
                  <a:lnTo>
                    <a:pt x="294259" y="113792"/>
                  </a:lnTo>
                  <a:lnTo>
                    <a:pt x="288544" y="127254"/>
                  </a:lnTo>
                  <a:lnTo>
                    <a:pt x="276987" y="139319"/>
                  </a:lnTo>
                  <a:lnTo>
                    <a:pt x="260604" y="148844"/>
                  </a:lnTo>
                  <a:lnTo>
                    <a:pt x="239522" y="156083"/>
                  </a:lnTo>
                  <a:lnTo>
                    <a:pt x="214122" y="160401"/>
                  </a:lnTo>
                  <a:lnTo>
                    <a:pt x="187198" y="161290"/>
                  </a:lnTo>
                  <a:lnTo>
                    <a:pt x="158877" y="158877"/>
                  </a:lnTo>
                  <a:lnTo>
                    <a:pt x="130556" y="154178"/>
                  </a:lnTo>
                  <a:lnTo>
                    <a:pt x="103251" y="146431"/>
                  </a:lnTo>
                  <a:lnTo>
                    <a:pt x="76835" y="136398"/>
                  </a:lnTo>
                  <a:lnTo>
                    <a:pt x="52832" y="123952"/>
                  </a:lnTo>
                  <a:lnTo>
                    <a:pt x="31750" y="108966"/>
                  </a:lnTo>
                  <a:lnTo>
                    <a:pt x="15367" y="93218"/>
                  </a:lnTo>
                  <a:lnTo>
                    <a:pt x="4826" y="77343"/>
                  </a:lnTo>
                  <a:lnTo>
                    <a:pt x="0" y="61976"/>
                  </a:lnTo>
                  <a:lnTo>
                    <a:pt x="508" y="47625"/>
                  </a:lnTo>
                  <a:lnTo>
                    <a:pt x="6223" y="34163"/>
                  </a:lnTo>
                  <a:lnTo>
                    <a:pt x="17272" y="22098"/>
                  </a:lnTo>
                  <a:lnTo>
                    <a:pt x="34036" y="12573"/>
                  </a:lnTo>
                  <a:close/>
                </a:path>
              </a:pathLst>
            </a:custGeom>
            <a:solidFill>
              <a:srgbClr val="F3F3F3"/>
            </a:solidFill>
            <a:ln w="0" cap="flat" cmpd="sng" algn="ctr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3"/>
            <p:cNvSpPr/>
            <p:nvPr/>
          </p:nvSpPr>
          <p:spPr>
            <a:xfrm>
              <a:off x="399542" y="4189222"/>
              <a:ext cx="275972" cy="150750"/>
            </a:xfrm>
            <a:custGeom>
              <a:avLst/>
              <a:gdLst/>
              <a:ahLst/>
              <a:cxnLst/>
              <a:rect l="0" t="0" r="0" b="0"/>
              <a:pathLst>
                <a:path w="275972" h="150750">
                  <a:moveTo>
                    <a:pt x="51816" y="4826"/>
                  </a:moveTo>
                  <a:lnTo>
                    <a:pt x="75311" y="508"/>
                  </a:lnTo>
                  <a:lnTo>
                    <a:pt x="100838" y="0"/>
                  </a:lnTo>
                  <a:lnTo>
                    <a:pt x="127127" y="1905"/>
                  </a:lnTo>
                  <a:lnTo>
                    <a:pt x="153543" y="6731"/>
                  </a:lnTo>
                  <a:lnTo>
                    <a:pt x="179959" y="13970"/>
                  </a:lnTo>
                  <a:lnTo>
                    <a:pt x="204470" y="23495"/>
                  </a:lnTo>
                  <a:lnTo>
                    <a:pt x="227076" y="35052"/>
                  </a:lnTo>
                  <a:lnTo>
                    <a:pt x="246761" y="49022"/>
                  </a:lnTo>
                  <a:lnTo>
                    <a:pt x="261620" y="63373"/>
                  </a:lnTo>
                  <a:lnTo>
                    <a:pt x="271653" y="78232"/>
                  </a:lnTo>
                  <a:lnTo>
                    <a:pt x="275971" y="92583"/>
                  </a:lnTo>
                  <a:lnTo>
                    <a:pt x="275463" y="106553"/>
                  </a:lnTo>
                  <a:lnTo>
                    <a:pt x="270256" y="118999"/>
                  </a:lnTo>
                  <a:lnTo>
                    <a:pt x="259715" y="130048"/>
                  </a:lnTo>
                  <a:lnTo>
                    <a:pt x="244348" y="139192"/>
                  </a:lnTo>
                  <a:lnTo>
                    <a:pt x="224663" y="145923"/>
                  </a:lnTo>
                  <a:lnTo>
                    <a:pt x="201041" y="149733"/>
                  </a:lnTo>
                  <a:lnTo>
                    <a:pt x="175641" y="150749"/>
                  </a:lnTo>
                  <a:lnTo>
                    <a:pt x="149225" y="148844"/>
                  </a:lnTo>
                  <a:lnTo>
                    <a:pt x="122428" y="144018"/>
                  </a:lnTo>
                  <a:lnTo>
                    <a:pt x="96520" y="136779"/>
                  </a:lnTo>
                  <a:lnTo>
                    <a:pt x="72009" y="127254"/>
                  </a:lnTo>
                  <a:lnTo>
                    <a:pt x="49403" y="115697"/>
                  </a:lnTo>
                  <a:lnTo>
                    <a:pt x="29718" y="101727"/>
                  </a:lnTo>
                  <a:lnTo>
                    <a:pt x="14859" y="87376"/>
                  </a:lnTo>
                  <a:lnTo>
                    <a:pt x="4826" y="72517"/>
                  </a:lnTo>
                  <a:lnTo>
                    <a:pt x="0" y="58039"/>
                  </a:lnTo>
                  <a:lnTo>
                    <a:pt x="508" y="44196"/>
                  </a:lnTo>
                  <a:lnTo>
                    <a:pt x="6223" y="31623"/>
                  </a:lnTo>
                  <a:lnTo>
                    <a:pt x="16764" y="20701"/>
                  </a:lnTo>
                  <a:lnTo>
                    <a:pt x="31623" y="11557"/>
                  </a:lnTo>
                  <a:close/>
                </a:path>
              </a:pathLst>
            </a:custGeom>
            <a:solidFill>
              <a:srgbClr val="E6E6E6"/>
            </a:solidFill>
            <a:ln w="0" cap="flat" cmpd="sng" algn="ctr">
              <a:solidFill>
                <a:srgbClr val="E6E6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409067" y="4194048"/>
              <a:ext cx="257303" cy="141098"/>
            </a:xfrm>
            <a:custGeom>
              <a:avLst/>
              <a:gdLst/>
              <a:ahLst/>
              <a:cxnLst/>
              <a:rect l="0" t="0" r="0" b="0"/>
              <a:pathLst>
                <a:path w="257303" h="141098">
                  <a:moveTo>
                    <a:pt x="48006" y="4826"/>
                  </a:moveTo>
                  <a:lnTo>
                    <a:pt x="70104" y="889"/>
                  </a:lnTo>
                  <a:lnTo>
                    <a:pt x="93599" y="0"/>
                  </a:lnTo>
                  <a:lnTo>
                    <a:pt x="118618" y="1905"/>
                  </a:lnTo>
                  <a:lnTo>
                    <a:pt x="143129" y="6223"/>
                  </a:lnTo>
                  <a:lnTo>
                    <a:pt x="167640" y="12954"/>
                  </a:lnTo>
                  <a:lnTo>
                    <a:pt x="190627" y="22098"/>
                  </a:lnTo>
                  <a:lnTo>
                    <a:pt x="211201" y="33147"/>
                  </a:lnTo>
                  <a:lnTo>
                    <a:pt x="229489" y="45593"/>
                  </a:lnTo>
                  <a:lnTo>
                    <a:pt x="243840" y="59436"/>
                  </a:lnTo>
                  <a:lnTo>
                    <a:pt x="252984" y="73406"/>
                  </a:lnTo>
                  <a:lnTo>
                    <a:pt x="257302" y="86868"/>
                  </a:lnTo>
                  <a:lnTo>
                    <a:pt x="256921" y="99822"/>
                  </a:lnTo>
                  <a:lnTo>
                    <a:pt x="251587" y="111379"/>
                  </a:lnTo>
                  <a:lnTo>
                    <a:pt x="241935" y="121412"/>
                  </a:lnTo>
                  <a:lnTo>
                    <a:pt x="227584" y="130048"/>
                  </a:lnTo>
                  <a:lnTo>
                    <a:pt x="209296" y="136271"/>
                  </a:lnTo>
                  <a:lnTo>
                    <a:pt x="187198" y="140081"/>
                  </a:lnTo>
                  <a:lnTo>
                    <a:pt x="163322" y="141097"/>
                  </a:lnTo>
                  <a:lnTo>
                    <a:pt x="138811" y="139192"/>
                  </a:lnTo>
                  <a:lnTo>
                    <a:pt x="114300" y="134366"/>
                  </a:lnTo>
                  <a:lnTo>
                    <a:pt x="89789" y="127635"/>
                  </a:lnTo>
                  <a:lnTo>
                    <a:pt x="66802" y="118999"/>
                  </a:lnTo>
                  <a:lnTo>
                    <a:pt x="46101" y="107950"/>
                  </a:lnTo>
                  <a:lnTo>
                    <a:pt x="27940" y="95504"/>
                  </a:lnTo>
                  <a:lnTo>
                    <a:pt x="13462" y="81534"/>
                  </a:lnTo>
                  <a:lnTo>
                    <a:pt x="4318" y="67691"/>
                  </a:lnTo>
                  <a:lnTo>
                    <a:pt x="0" y="54229"/>
                  </a:lnTo>
                  <a:lnTo>
                    <a:pt x="508" y="41275"/>
                  </a:lnTo>
                  <a:lnTo>
                    <a:pt x="5334" y="29718"/>
                  </a:lnTo>
                  <a:lnTo>
                    <a:pt x="15367" y="19685"/>
                  </a:lnTo>
                  <a:lnTo>
                    <a:pt x="29337" y="11049"/>
                  </a:lnTo>
                  <a:close/>
                </a:path>
              </a:pathLst>
            </a:custGeom>
            <a:solidFill>
              <a:srgbClr val="D9D9D9"/>
            </a:solidFill>
            <a:ln w="0" cap="flat" cmpd="sng" algn="ctr">
              <a:solidFill>
                <a:srgbClr val="D9D9D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18211" y="4199255"/>
              <a:ext cx="238634" cy="130557"/>
            </a:xfrm>
            <a:custGeom>
              <a:avLst/>
              <a:gdLst/>
              <a:ahLst/>
              <a:cxnLst/>
              <a:rect l="0" t="0" r="0" b="0"/>
              <a:pathLst>
                <a:path w="238634" h="130557">
                  <a:moveTo>
                    <a:pt x="45212" y="4318"/>
                  </a:moveTo>
                  <a:lnTo>
                    <a:pt x="65278" y="1016"/>
                  </a:lnTo>
                  <a:lnTo>
                    <a:pt x="87376" y="0"/>
                  </a:lnTo>
                  <a:lnTo>
                    <a:pt x="109982" y="2032"/>
                  </a:lnTo>
                  <a:lnTo>
                    <a:pt x="132969" y="5842"/>
                  </a:lnTo>
                  <a:lnTo>
                    <a:pt x="155575" y="12065"/>
                  </a:lnTo>
                  <a:lnTo>
                    <a:pt x="176657" y="20193"/>
                  </a:lnTo>
                  <a:lnTo>
                    <a:pt x="196342" y="30226"/>
                  </a:lnTo>
                  <a:lnTo>
                    <a:pt x="213106" y="42291"/>
                  </a:lnTo>
                  <a:lnTo>
                    <a:pt x="226060" y="55245"/>
                  </a:lnTo>
                  <a:lnTo>
                    <a:pt x="234696" y="67691"/>
                  </a:lnTo>
                  <a:lnTo>
                    <a:pt x="238633" y="80645"/>
                  </a:lnTo>
                  <a:lnTo>
                    <a:pt x="238633" y="92202"/>
                  </a:lnTo>
                  <a:lnTo>
                    <a:pt x="233807" y="103251"/>
                  </a:lnTo>
                  <a:lnTo>
                    <a:pt x="224663" y="112903"/>
                  </a:lnTo>
                  <a:lnTo>
                    <a:pt x="211201" y="120523"/>
                  </a:lnTo>
                  <a:lnTo>
                    <a:pt x="193929" y="126238"/>
                  </a:lnTo>
                  <a:lnTo>
                    <a:pt x="173736" y="129667"/>
                  </a:lnTo>
                  <a:lnTo>
                    <a:pt x="151765" y="130556"/>
                  </a:lnTo>
                  <a:lnTo>
                    <a:pt x="129159" y="128651"/>
                  </a:lnTo>
                  <a:lnTo>
                    <a:pt x="106172" y="124841"/>
                  </a:lnTo>
                  <a:lnTo>
                    <a:pt x="83566" y="118618"/>
                  </a:lnTo>
                  <a:lnTo>
                    <a:pt x="62484" y="110490"/>
                  </a:lnTo>
                  <a:lnTo>
                    <a:pt x="42799" y="100330"/>
                  </a:lnTo>
                  <a:lnTo>
                    <a:pt x="25908" y="88392"/>
                  </a:lnTo>
                  <a:lnTo>
                    <a:pt x="12954" y="75438"/>
                  </a:lnTo>
                  <a:lnTo>
                    <a:pt x="4318" y="62484"/>
                  </a:lnTo>
                  <a:lnTo>
                    <a:pt x="0" y="49911"/>
                  </a:lnTo>
                  <a:lnTo>
                    <a:pt x="508" y="38481"/>
                  </a:lnTo>
                  <a:lnTo>
                    <a:pt x="5334" y="27432"/>
                  </a:lnTo>
                  <a:lnTo>
                    <a:pt x="14478" y="17780"/>
                  </a:lnTo>
                  <a:lnTo>
                    <a:pt x="27432" y="10160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427863" y="4204589"/>
              <a:ext cx="219838" cy="120016"/>
            </a:xfrm>
            <a:custGeom>
              <a:avLst/>
              <a:gdLst/>
              <a:ahLst/>
              <a:cxnLst/>
              <a:rect l="0" t="0" r="0" b="0"/>
              <a:pathLst>
                <a:path w="219838" h="120016">
                  <a:moveTo>
                    <a:pt x="41275" y="3810"/>
                  </a:moveTo>
                  <a:lnTo>
                    <a:pt x="59944" y="508"/>
                  </a:lnTo>
                  <a:lnTo>
                    <a:pt x="80137" y="0"/>
                  </a:lnTo>
                  <a:lnTo>
                    <a:pt x="122428" y="5334"/>
                  </a:lnTo>
                  <a:lnTo>
                    <a:pt x="143002" y="11049"/>
                  </a:lnTo>
                  <a:lnTo>
                    <a:pt x="162687" y="18669"/>
                  </a:lnTo>
                  <a:lnTo>
                    <a:pt x="180467" y="27813"/>
                  </a:lnTo>
                  <a:lnTo>
                    <a:pt x="196342" y="38862"/>
                  </a:lnTo>
                  <a:lnTo>
                    <a:pt x="208280" y="50419"/>
                  </a:lnTo>
                  <a:lnTo>
                    <a:pt x="216027" y="62357"/>
                  </a:lnTo>
                  <a:lnTo>
                    <a:pt x="219837" y="73914"/>
                  </a:lnTo>
                  <a:lnTo>
                    <a:pt x="219329" y="84963"/>
                  </a:lnTo>
                  <a:lnTo>
                    <a:pt x="215011" y="94996"/>
                  </a:lnTo>
                  <a:lnTo>
                    <a:pt x="206883" y="103632"/>
                  </a:lnTo>
                  <a:lnTo>
                    <a:pt x="194437" y="110871"/>
                  </a:lnTo>
                  <a:lnTo>
                    <a:pt x="178562" y="116205"/>
                  </a:lnTo>
                  <a:lnTo>
                    <a:pt x="159766" y="119507"/>
                  </a:lnTo>
                  <a:lnTo>
                    <a:pt x="139700" y="120015"/>
                  </a:lnTo>
                  <a:lnTo>
                    <a:pt x="97409" y="114681"/>
                  </a:lnTo>
                  <a:lnTo>
                    <a:pt x="76835" y="108966"/>
                  </a:lnTo>
                  <a:lnTo>
                    <a:pt x="57150" y="101219"/>
                  </a:lnTo>
                  <a:lnTo>
                    <a:pt x="39370" y="92202"/>
                  </a:lnTo>
                  <a:lnTo>
                    <a:pt x="23495" y="81153"/>
                  </a:lnTo>
                  <a:lnTo>
                    <a:pt x="11557" y="69596"/>
                  </a:lnTo>
                  <a:lnTo>
                    <a:pt x="3302" y="57658"/>
                  </a:lnTo>
                  <a:lnTo>
                    <a:pt x="0" y="46101"/>
                  </a:lnTo>
                  <a:lnTo>
                    <a:pt x="0" y="35052"/>
                  </a:lnTo>
                  <a:lnTo>
                    <a:pt x="4826" y="24892"/>
                  </a:lnTo>
                  <a:lnTo>
                    <a:pt x="12954" y="16256"/>
                  </a:lnTo>
                  <a:lnTo>
                    <a:pt x="24892" y="9144"/>
                  </a:lnTo>
                  <a:close/>
                </a:path>
              </a:pathLst>
            </a:custGeom>
            <a:solidFill>
              <a:srgbClr val="C0C0C0"/>
            </a:solidFill>
            <a:ln w="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437007" y="4209415"/>
              <a:ext cx="201550" cy="110364"/>
            </a:xfrm>
            <a:custGeom>
              <a:avLst/>
              <a:gdLst/>
              <a:ahLst/>
              <a:cxnLst/>
              <a:rect l="0" t="0" r="0" b="0"/>
              <a:pathLst>
                <a:path w="201550" h="110364">
                  <a:moveTo>
                    <a:pt x="10541" y="63754"/>
                  </a:moveTo>
                  <a:lnTo>
                    <a:pt x="3302" y="52832"/>
                  </a:lnTo>
                  <a:lnTo>
                    <a:pt x="0" y="42164"/>
                  </a:lnTo>
                  <a:lnTo>
                    <a:pt x="381" y="32639"/>
                  </a:lnTo>
                  <a:lnTo>
                    <a:pt x="4318" y="22987"/>
                  </a:lnTo>
                  <a:lnTo>
                    <a:pt x="11938" y="15367"/>
                  </a:lnTo>
                  <a:lnTo>
                    <a:pt x="22987" y="8636"/>
                  </a:lnTo>
                  <a:lnTo>
                    <a:pt x="37846" y="3302"/>
                  </a:lnTo>
                  <a:lnTo>
                    <a:pt x="55118" y="889"/>
                  </a:lnTo>
                  <a:lnTo>
                    <a:pt x="73406" y="0"/>
                  </a:lnTo>
                  <a:lnTo>
                    <a:pt x="112268" y="4826"/>
                  </a:lnTo>
                  <a:lnTo>
                    <a:pt x="130937" y="10033"/>
                  </a:lnTo>
                  <a:lnTo>
                    <a:pt x="149225" y="17272"/>
                  </a:lnTo>
                  <a:lnTo>
                    <a:pt x="165608" y="25908"/>
                  </a:lnTo>
                  <a:lnTo>
                    <a:pt x="179959" y="35433"/>
                  </a:lnTo>
                  <a:lnTo>
                    <a:pt x="191008" y="46482"/>
                  </a:lnTo>
                  <a:lnTo>
                    <a:pt x="198247" y="57531"/>
                  </a:lnTo>
                  <a:lnTo>
                    <a:pt x="201549" y="68072"/>
                  </a:lnTo>
                  <a:lnTo>
                    <a:pt x="201041" y="77724"/>
                  </a:lnTo>
                  <a:lnTo>
                    <a:pt x="197231" y="87376"/>
                  </a:lnTo>
                  <a:lnTo>
                    <a:pt x="189611" y="94996"/>
                  </a:lnTo>
                  <a:lnTo>
                    <a:pt x="178562" y="101727"/>
                  </a:lnTo>
                  <a:lnTo>
                    <a:pt x="163576" y="106553"/>
                  </a:lnTo>
                  <a:lnTo>
                    <a:pt x="146304" y="109347"/>
                  </a:lnTo>
                  <a:lnTo>
                    <a:pt x="128143" y="110363"/>
                  </a:lnTo>
                  <a:lnTo>
                    <a:pt x="89281" y="105029"/>
                  </a:lnTo>
                  <a:lnTo>
                    <a:pt x="70485" y="99822"/>
                  </a:lnTo>
                  <a:lnTo>
                    <a:pt x="52324" y="93091"/>
                  </a:lnTo>
                  <a:lnTo>
                    <a:pt x="35941" y="84455"/>
                  </a:lnTo>
                  <a:lnTo>
                    <a:pt x="21590" y="74422"/>
                  </a:lnTo>
                  <a:close/>
                </a:path>
              </a:pathLst>
            </a:custGeom>
            <a:solidFill>
              <a:srgbClr val="B2B2B2"/>
            </a:solidFill>
            <a:ln w="0" cap="flat" cmpd="sng" algn="ctr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660654" y="3930015"/>
              <a:ext cx="505969" cy="285116"/>
            </a:xfrm>
            <a:custGeom>
              <a:avLst/>
              <a:gdLst/>
              <a:ahLst/>
              <a:cxnLst/>
              <a:rect l="0" t="0" r="0" b="0"/>
              <a:pathLst>
                <a:path w="505969" h="285116">
                  <a:moveTo>
                    <a:pt x="27305" y="164592"/>
                  </a:moveTo>
                  <a:lnTo>
                    <a:pt x="9144" y="136779"/>
                  </a:lnTo>
                  <a:lnTo>
                    <a:pt x="508" y="109474"/>
                  </a:lnTo>
                  <a:lnTo>
                    <a:pt x="0" y="96012"/>
                  </a:lnTo>
                  <a:lnTo>
                    <a:pt x="1397" y="83566"/>
                  </a:lnTo>
                  <a:lnTo>
                    <a:pt x="5334" y="70993"/>
                  </a:lnTo>
                  <a:lnTo>
                    <a:pt x="11557" y="59563"/>
                  </a:lnTo>
                  <a:lnTo>
                    <a:pt x="20193" y="49022"/>
                  </a:lnTo>
                  <a:lnTo>
                    <a:pt x="30734" y="38862"/>
                  </a:lnTo>
                  <a:lnTo>
                    <a:pt x="43688" y="29718"/>
                  </a:lnTo>
                  <a:lnTo>
                    <a:pt x="58547" y="21590"/>
                  </a:lnTo>
                  <a:lnTo>
                    <a:pt x="75819" y="14351"/>
                  </a:lnTo>
                  <a:lnTo>
                    <a:pt x="94996" y="8636"/>
                  </a:lnTo>
                  <a:lnTo>
                    <a:pt x="138176" y="1397"/>
                  </a:lnTo>
                  <a:lnTo>
                    <a:pt x="184785" y="0"/>
                  </a:lnTo>
                  <a:lnTo>
                    <a:pt x="232791" y="3429"/>
                  </a:lnTo>
                  <a:lnTo>
                    <a:pt x="281305" y="12446"/>
                  </a:lnTo>
                  <a:lnTo>
                    <a:pt x="328803" y="25908"/>
                  </a:lnTo>
                  <a:lnTo>
                    <a:pt x="373888" y="44196"/>
                  </a:lnTo>
                  <a:lnTo>
                    <a:pt x="414655" y="66294"/>
                  </a:lnTo>
                  <a:lnTo>
                    <a:pt x="450723" y="92202"/>
                  </a:lnTo>
                  <a:lnTo>
                    <a:pt x="478536" y="120015"/>
                  </a:lnTo>
                  <a:lnTo>
                    <a:pt x="496316" y="147828"/>
                  </a:lnTo>
                  <a:lnTo>
                    <a:pt x="504952" y="175260"/>
                  </a:lnTo>
                  <a:lnTo>
                    <a:pt x="505968" y="188595"/>
                  </a:lnTo>
                  <a:lnTo>
                    <a:pt x="503936" y="201168"/>
                  </a:lnTo>
                  <a:lnTo>
                    <a:pt x="500126" y="213614"/>
                  </a:lnTo>
                  <a:lnTo>
                    <a:pt x="493903" y="225171"/>
                  </a:lnTo>
                  <a:lnTo>
                    <a:pt x="485775" y="235712"/>
                  </a:lnTo>
                  <a:lnTo>
                    <a:pt x="475234" y="245745"/>
                  </a:lnTo>
                  <a:lnTo>
                    <a:pt x="462280" y="254889"/>
                  </a:lnTo>
                  <a:lnTo>
                    <a:pt x="446913" y="263017"/>
                  </a:lnTo>
                  <a:lnTo>
                    <a:pt x="429641" y="270256"/>
                  </a:lnTo>
                  <a:lnTo>
                    <a:pt x="410337" y="275971"/>
                  </a:lnTo>
                  <a:lnTo>
                    <a:pt x="367157" y="283210"/>
                  </a:lnTo>
                  <a:lnTo>
                    <a:pt x="321056" y="285115"/>
                  </a:lnTo>
                  <a:lnTo>
                    <a:pt x="273050" y="281305"/>
                  </a:lnTo>
                  <a:lnTo>
                    <a:pt x="224155" y="272161"/>
                  </a:lnTo>
                  <a:lnTo>
                    <a:pt x="177165" y="258699"/>
                  </a:lnTo>
                  <a:lnTo>
                    <a:pt x="131953" y="240538"/>
                  </a:lnTo>
                  <a:lnTo>
                    <a:pt x="90678" y="218440"/>
                  </a:lnTo>
                  <a:lnTo>
                    <a:pt x="55245" y="19253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69290" y="3935349"/>
              <a:ext cx="488697" cy="274575"/>
            </a:xfrm>
            <a:custGeom>
              <a:avLst/>
              <a:gdLst/>
              <a:ahLst/>
              <a:cxnLst/>
              <a:rect l="0" t="0" r="0" b="0"/>
              <a:pathLst>
                <a:path w="488697" h="274575">
                  <a:moveTo>
                    <a:pt x="52832" y="185674"/>
                  </a:moveTo>
                  <a:lnTo>
                    <a:pt x="26416" y="158877"/>
                  </a:lnTo>
                  <a:lnTo>
                    <a:pt x="8636" y="131445"/>
                  </a:lnTo>
                  <a:lnTo>
                    <a:pt x="508" y="105537"/>
                  </a:lnTo>
                  <a:lnTo>
                    <a:pt x="0" y="92583"/>
                  </a:lnTo>
                  <a:lnTo>
                    <a:pt x="1397" y="80645"/>
                  </a:lnTo>
                  <a:lnTo>
                    <a:pt x="5334" y="68580"/>
                  </a:lnTo>
                  <a:lnTo>
                    <a:pt x="11049" y="57531"/>
                  </a:lnTo>
                  <a:lnTo>
                    <a:pt x="19177" y="47498"/>
                  </a:lnTo>
                  <a:lnTo>
                    <a:pt x="29337" y="37846"/>
                  </a:lnTo>
                  <a:lnTo>
                    <a:pt x="41783" y="28702"/>
                  </a:lnTo>
                  <a:lnTo>
                    <a:pt x="56642" y="21082"/>
                  </a:lnTo>
                  <a:lnTo>
                    <a:pt x="72898" y="14351"/>
                  </a:lnTo>
                  <a:lnTo>
                    <a:pt x="91694" y="8636"/>
                  </a:lnTo>
                  <a:lnTo>
                    <a:pt x="133477" y="1905"/>
                  </a:lnTo>
                  <a:lnTo>
                    <a:pt x="178054" y="0"/>
                  </a:lnTo>
                  <a:lnTo>
                    <a:pt x="224663" y="3810"/>
                  </a:lnTo>
                  <a:lnTo>
                    <a:pt x="271653" y="12446"/>
                  </a:lnTo>
                  <a:lnTo>
                    <a:pt x="317754" y="25400"/>
                  </a:lnTo>
                  <a:lnTo>
                    <a:pt x="360934" y="42672"/>
                  </a:lnTo>
                  <a:lnTo>
                    <a:pt x="400812" y="64262"/>
                  </a:lnTo>
                  <a:lnTo>
                    <a:pt x="435356" y="88773"/>
                  </a:lnTo>
                  <a:lnTo>
                    <a:pt x="462280" y="115697"/>
                  </a:lnTo>
                  <a:lnTo>
                    <a:pt x="479552" y="142494"/>
                  </a:lnTo>
                  <a:lnTo>
                    <a:pt x="487680" y="168910"/>
                  </a:lnTo>
                  <a:lnTo>
                    <a:pt x="488696" y="181864"/>
                  </a:lnTo>
                  <a:lnTo>
                    <a:pt x="487172" y="193929"/>
                  </a:lnTo>
                  <a:lnTo>
                    <a:pt x="483362" y="205359"/>
                  </a:lnTo>
                  <a:lnTo>
                    <a:pt x="477139" y="216916"/>
                  </a:lnTo>
                  <a:lnTo>
                    <a:pt x="469011" y="226949"/>
                  </a:lnTo>
                  <a:lnTo>
                    <a:pt x="458851" y="236601"/>
                  </a:lnTo>
                  <a:lnTo>
                    <a:pt x="446405" y="245745"/>
                  </a:lnTo>
                  <a:lnTo>
                    <a:pt x="432054" y="253365"/>
                  </a:lnTo>
                  <a:lnTo>
                    <a:pt x="415163" y="260096"/>
                  </a:lnTo>
                  <a:lnTo>
                    <a:pt x="396494" y="265938"/>
                  </a:lnTo>
                  <a:lnTo>
                    <a:pt x="354711" y="272542"/>
                  </a:lnTo>
                  <a:lnTo>
                    <a:pt x="310134" y="274574"/>
                  </a:lnTo>
                  <a:lnTo>
                    <a:pt x="263525" y="270637"/>
                  </a:lnTo>
                  <a:lnTo>
                    <a:pt x="216535" y="262001"/>
                  </a:lnTo>
                  <a:lnTo>
                    <a:pt x="170815" y="249047"/>
                  </a:lnTo>
                  <a:lnTo>
                    <a:pt x="127254" y="231775"/>
                  </a:lnTo>
                  <a:lnTo>
                    <a:pt x="87376" y="210693"/>
                  </a:lnTo>
                  <a:close/>
                </a:path>
              </a:pathLst>
            </a:custGeom>
            <a:solidFill>
              <a:srgbClr val="F3F3F3"/>
            </a:solidFill>
            <a:ln w="0" cap="flat" cmpd="sng" algn="ctr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78434" y="3940556"/>
              <a:ext cx="470409" cy="263526"/>
            </a:xfrm>
            <a:custGeom>
              <a:avLst/>
              <a:gdLst/>
              <a:ahLst/>
              <a:cxnLst/>
              <a:rect l="0" t="0" r="0" b="0"/>
              <a:pathLst>
                <a:path w="470409" h="263526">
                  <a:moveTo>
                    <a:pt x="50419" y="178054"/>
                  </a:moveTo>
                  <a:lnTo>
                    <a:pt x="24511" y="152146"/>
                  </a:lnTo>
                  <a:lnTo>
                    <a:pt x="7620" y="126238"/>
                  </a:lnTo>
                  <a:lnTo>
                    <a:pt x="0" y="101346"/>
                  </a:lnTo>
                  <a:lnTo>
                    <a:pt x="508" y="77343"/>
                  </a:lnTo>
                  <a:lnTo>
                    <a:pt x="4318" y="66294"/>
                  </a:lnTo>
                  <a:lnTo>
                    <a:pt x="10033" y="55245"/>
                  </a:lnTo>
                  <a:lnTo>
                    <a:pt x="17780" y="45593"/>
                  </a:lnTo>
                  <a:lnTo>
                    <a:pt x="27813" y="36068"/>
                  </a:lnTo>
                  <a:lnTo>
                    <a:pt x="39751" y="27813"/>
                  </a:lnTo>
                  <a:lnTo>
                    <a:pt x="53721" y="20193"/>
                  </a:lnTo>
                  <a:lnTo>
                    <a:pt x="70104" y="13970"/>
                  </a:lnTo>
                  <a:lnTo>
                    <a:pt x="87757" y="8128"/>
                  </a:lnTo>
                  <a:lnTo>
                    <a:pt x="128143" y="1524"/>
                  </a:lnTo>
                  <a:lnTo>
                    <a:pt x="171323" y="0"/>
                  </a:lnTo>
                  <a:lnTo>
                    <a:pt x="216408" y="3429"/>
                  </a:lnTo>
                  <a:lnTo>
                    <a:pt x="261620" y="11557"/>
                  </a:lnTo>
                  <a:lnTo>
                    <a:pt x="305689" y="24511"/>
                  </a:lnTo>
                  <a:lnTo>
                    <a:pt x="347980" y="40767"/>
                  </a:lnTo>
                  <a:lnTo>
                    <a:pt x="386334" y="61468"/>
                  </a:lnTo>
                  <a:lnTo>
                    <a:pt x="419481" y="85471"/>
                  </a:lnTo>
                  <a:lnTo>
                    <a:pt x="445389" y="111379"/>
                  </a:lnTo>
                  <a:lnTo>
                    <a:pt x="462153" y="136779"/>
                  </a:lnTo>
                  <a:lnTo>
                    <a:pt x="470408" y="162306"/>
                  </a:lnTo>
                  <a:lnTo>
                    <a:pt x="469392" y="186309"/>
                  </a:lnTo>
                  <a:lnTo>
                    <a:pt x="466090" y="197358"/>
                  </a:lnTo>
                  <a:lnTo>
                    <a:pt x="460248" y="208407"/>
                  </a:lnTo>
                  <a:lnTo>
                    <a:pt x="452120" y="217932"/>
                  </a:lnTo>
                  <a:lnTo>
                    <a:pt x="442595" y="227584"/>
                  </a:lnTo>
                  <a:lnTo>
                    <a:pt x="430530" y="235712"/>
                  </a:lnTo>
                  <a:lnTo>
                    <a:pt x="416179" y="243332"/>
                  </a:lnTo>
                  <a:lnTo>
                    <a:pt x="400304" y="249682"/>
                  </a:lnTo>
                  <a:lnTo>
                    <a:pt x="382016" y="254889"/>
                  </a:lnTo>
                  <a:lnTo>
                    <a:pt x="341757" y="262128"/>
                  </a:lnTo>
                  <a:lnTo>
                    <a:pt x="298577" y="263525"/>
                  </a:lnTo>
                  <a:lnTo>
                    <a:pt x="253873" y="260223"/>
                  </a:lnTo>
                  <a:lnTo>
                    <a:pt x="208280" y="251968"/>
                  </a:lnTo>
                  <a:lnTo>
                    <a:pt x="164084" y="239522"/>
                  </a:lnTo>
                  <a:lnTo>
                    <a:pt x="122428" y="222758"/>
                  </a:lnTo>
                  <a:lnTo>
                    <a:pt x="83947" y="202057"/>
                  </a:lnTo>
                  <a:close/>
                </a:path>
              </a:pathLst>
            </a:custGeom>
            <a:solidFill>
              <a:srgbClr val="E6E6E6"/>
            </a:solidFill>
            <a:ln w="0" cap="flat" cmpd="sng" algn="ctr">
              <a:solidFill>
                <a:srgbClr val="E6E6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86562" y="3946398"/>
              <a:ext cx="453645" cy="252477"/>
            </a:xfrm>
            <a:custGeom>
              <a:avLst/>
              <a:gdLst/>
              <a:ahLst/>
              <a:cxnLst/>
              <a:rect l="0" t="0" r="0" b="0"/>
              <a:pathLst>
                <a:path w="453645" h="252477">
                  <a:moveTo>
                    <a:pt x="49022" y="170815"/>
                  </a:moveTo>
                  <a:lnTo>
                    <a:pt x="24003" y="145923"/>
                  </a:lnTo>
                  <a:lnTo>
                    <a:pt x="7747" y="120904"/>
                  </a:lnTo>
                  <a:lnTo>
                    <a:pt x="0" y="96901"/>
                  </a:lnTo>
                  <a:lnTo>
                    <a:pt x="1016" y="73914"/>
                  </a:lnTo>
                  <a:lnTo>
                    <a:pt x="10033" y="53213"/>
                  </a:lnTo>
                  <a:lnTo>
                    <a:pt x="17780" y="43688"/>
                  </a:lnTo>
                  <a:lnTo>
                    <a:pt x="26924" y="34544"/>
                  </a:lnTo>
                  <a:lnTo>
                    <a:pt x="38862" y="26289"/>
                  </a:lnTo>
                  <a:lnTo>
                    <a:pt x="52324" y="19177"/>
                  </a:lnTo>
                  <a:lnTo>
                    <a:pt x="67691" y="12954"/>
                  </a:lnTo>
                  <a:lnTo>
                    <a:pt x="84963" y="8128"/>
                  </a:lnTo>
                  <a:lnTo>
                    <a:pt x="123825" y="1397"/>
                  </a:lnTo>
                  <a:lnTo>
                    <a:pt x="165608" y="0"/>
                  </a:lnTo>
                  <a:lnTo>
                    <a:pt x="208788" y="3302"/>
                  </a:lnTo>
                  <a:lnTo>
                    <a:pt x="252476" y="11049"/>
                  </a:lnTo>
                  <a:lnTo>
                    <a:pt x="295148" y="22987"/>
                  </a:lnTo>
                  <a:lnTo>
                    <a:pt x="335534" y="39243"/>
                  </a:lnTo>
                  <a:lnTo>
                    <a:pt x="372491" y="58928"/>
                  </a:lnTo>
                  <a:lnTo>
                    <a:pt x="404622" y="81534"/>
                  </a:lnTo>
                  <a:lnTo>
                    <a:pt x="429641" y="106553"/>
                  </a:lnTo>
                  <a:lnTo>
                    <a:pt x="445897" y="131445"/>
                  </a:lnTo>
                  <a:lnTo>
                    <a:pt x="453644" y="155448"/>
                  </a:lnTo>
                  <a:lnTo>
                    <a:pt x="453136" y="178562"/>
                  </a:lnTo>
                  <a:lnTo>
                    <a:pt x="443992" y="199644"/>
                  </a:lnTo>
                  <a:lnTo>
                    <a:pt x="436372" y="209169"/>
                  </a:lnTo>
                  <a:lnTo>
                    <a:pt x="426720" y="217805"/>
                  </a:lnTo>
                  <a:lnTo>
                    <a:pt x="415163" y="226060"/>
                  </a:lnTo>
                  <a:lnTo>
                    <a:pt x="401701" y="233172"/>
                  </a:lnTo>
                  <a:lnTo>
                    <a:pt x="385953" y="239522"/>
                  </a:lnTo>
                  <a:lnTo>
                    <a:pt x="368681" y="244729"/>
                  </a:lnTo>
                  <a:lnTo>
                    <a:pt x="329819" y="250952"/>
                  </a:lnTo>
                  <a:lnTo>
                    <a:pt x="288036" y="252476"/>
                  </a:lnTo>
                  <a:lnTo>
                    <a:pt x="244856" y="249047"/>
                  </a:lnTo>
                  <a:lnTo>
                    <a:pt x="201168" y="241427"/>
                  </a:lnTo>
                  <a:lnTo>
                    <a:pt x="158369" y="229362"/>
                  </a:lnTo>
                  <a:lnTo>
                    <a:pt x="118110" y="213106"/>
                  </a:lnTo>
                  <a:lnTo>
                    <a:pt x="81153" y="193421"/>
                  </a:lnTo>
                  <a:close/>
                </a:path>
              </a:pathLst>
            </a:custGeom>
            <a:solidFill>
              <a:srgbClr val="D9D9D9"/>
            </a:solidFill>
            <a:ln w="0" cap="flat" cmpd="sng" algn="ctr">
              <a:solidFill>
                <a:srgbClr val="D9D9D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95198" y="3951605"/>
              <a:ext cx="436754" cy="241936"/>
            </a:xfrm>
            <a:custGeom>
              <a:avLst/>
              <a:gdLst/>
              <a:ahLst/>
              <a:cxnLst/>
              <a:rect l="0" t="0" r="0" b="0"/>
              <a:pathLst>
                <a:path w="436754" h="241936">
                  <a:moveTo>
                    <a:pt x="46990" y="163195"/>
                  </a:moveTo>
                  <a:lnTo>
                    <a:pt x="22987" y="139700"/>
                  </a:lnTo>
                  <a:lnTo>
                    <a:pt x="7239" y="115697"/>
                  </a:lnTo>
                  <a:lnTo>
                    <a:pt x="0" y="92710"/>
                  </a:lnTo>
                  <a:lnTo>
                    <a:pt x="1016" y="70612"/>
                  </a:lnTo>
                  <a:lnTo>
                    <a:pt x="9652" y="50419"/>
                  </a:lnTo>
                  <a:lnTo>
                    <a:pt x="25908" y="33147"/>
                  </a:lnTo>
                  <a:lnTo>
                    <a:pt x="36957" y="25400"/>
                  </a:lnTo>
                  <a:lnTo>
                    <a:pt x="49911" y="18288"/>
                  </a:lnTo>
                  <a:lnTo>
                    <a:pt x="64770" y="12446"/>
                  </a:lnTo>
                  <a:lnTo>
                    <a:pt x="81661" y="7747"/>
                  </a:lnTo>
                  <a:lnTo>
                    <a:pt x="118999" y="1397"/>
                  </a:lnTo>
                  <a:lnTo>
                    <a:pt x="159385" y="0"/>
                  </a:lnTo>
                  <a:lnTo>
                    <a:pt x="200660" y="2921"/>
                  </a:lnTo>
                  <a:lnTo>
                    <a:pt x="242951" y="10541"/>
                  </a:lnTo>
                  <a:lnTo>
                    <a:pt x="284226" y="22098"/>
                  </a:lnTo>
                  <a:lnTo>
                    <a:pt x="323088" y="37465"/>
                  </a:lnTo>
                  <a:lnTo>
                    <a:pt x="358521" y="56134"/>
                  </a:lnTo>
                  <a:lnTo>
                    <a:pt x="389763" y="78232"/>
                  </a:lnTo>
                  <a:lnTo>
                    <a:pt x="413766" y="101727"/>
                  </a:lnTo>
                  <a:lnTo>
                    <a:pt x="429133" y="125730"/>
                  </a:lnTo>
                  <a:lnTo>
                    <a:pt x="436753" y="148844"/>
                  </a:lnTo>
                  <a:lnTo>
                    <a:pt x="435864" y="170942"/>
                  </a:lnTo>
                  <a:lnTo>
                    <a:pt x="427228" y="191008"/>
                  </a:lnTo>
                  <a:lnTo>
                    <a:pt x="410464" y="208280"/>
                  </a:lnTo>
                  <a:lnTo>
                    <a:pt x="399415" y="216535"/>
                  </a:lnTo>
                  <a:lnTo>
                    <a:pt x="386461" y="223266"/>
                  </a:lnTo>
                  <a:lnTo>
                    <a:pt x="371475" y="228981"/>
                  </a:lnTo>
                  <a:lnTo>
                    <a:pt x="354711" y="233807"/>
                  </a:lnTo>
                  <a:lnTo>
                    <a:pt x="317246" y="240538"/>
                  </a:lnTo>
                  <a:lnTo>
                    <a:pt x="277495" y="241935"/>
                  </a:lnTo>
                  <a:lnTo>
                    <a:pt x="235712" y="238633"/>
                  </a:lnTo>
                  <a:lnTo>
                    <a:pt x="193421" y="230886"/>
                  </a:lnTo>
                  <a:lnTo>
                    <a:pt x="152654" y="219329"/>
                  </a:lnTo>
                  <a:lnTo>
                    <a:pt x="113792" y="203962"/>
                  </a:lnTo>
                  <a:lnTo>
                    <a:pt x="78232" y="185293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703834" y="3956939"/>
              <a:ext cx="419482" cy="231268"/>
            </a:xfrm>
            <a:custGeom>
              <a:avLst/>
              <a:gdLst/>
              <a:ahLst/>
              <a:cxnLst/>
              <a:rect l="0" t="0" r="0" b="0"/>
              <a:pathLst>
                <a:path w="419482" h="231268">
                  <a:moveTo>
                    <a:pt x="45085" y="156464"/>
                  </a:moveTo>
                  <a:lnTo>
                    <a:pt x="22098" y="133858"/>
                  </a:lnTo>
                  <a:lnTo>
                    <a:pt x="7239" y="110871"/>
                  </a:lnTo>
                  <a:lnTo>
                    <a:pt x="0" y="88773"/>
                  </a:lnTo>
                  <a:lnTo>
                    <a:pt x="508" y="68072"/>
                  </a:lnTo>
                  <a:lnTo>
                    <a:pt x="9144" y="48895"/>
                  </a:lnTo>
                  <a:lnTo>
                    <a:pt x="25019" y="31623"/>
                  </a:lnTo>
                  <a:lnTo>
                    <a:pt x="35560" y="24384"/>
                  </a:lnTo>
                  <a:lnTo>
                    <a:pt x="48006" y="17780"/>
                  </a:lnTo>
                  <a:lnTo>
                    <a:pt x="62357" y="12446"/>
                  </a:lnTo>
                  <a:lnTo>
                    <a:pt x="78740" y="7620"/>
                  </a:lnTo>
                  <a:lnTo>
                    <a:pt x="114300" y="1397"/>
                  </a:lnTo>
                  <a:lnTo>
                    <a:pt x="152654" y="0"/>
                  </a:lnTo>
                  <a:lnTo>
                    <a:pt x="192913" y="3302"/>
                  </a:lnTo>
                  <a:lnTo>
                    <a:pt x="233299" y="10541"/>
                  </a:lnTo>
                  <a:lnTo>
                    <a:pt x="272669" y="21590"/>
                  </a:lnTo>
                  <a:lnTo>
                    <a:pt x="310134" y="35941"/>
                  </a:lnTo>
                  <a:lnTo>
                    <a:pt x="344678" y="54229"/>
                  </a:lnTo>
                  <a:lnTo>
                    <a:pt x="374396" y="74803"/>
                  </a:lnTo>
                  <a:lnTo>
                    <a:pt x="397510" y="97409"/>
                  </a:lnTo>
                  <a:lnTo>
                    <a:pt x="412369" y="120396"/>
                  </a:lnTo>
                  <a:lnTo>
                    <a:pt x="419481" y="142494"/>
                  </a:lnTo>
                  <a:lnTo>
                    <a:pt x="418592" y="163195"/>
                  </a:lnTo>
                  <a:lnTo>
                    <a:pt x="410464" y="182880"/>
                  </a:lnTo>
                  <a:lnTo>
                    <a:pt x="394589" y="199644"/>
                  </a:lnTo>
                  <a:lnTo>
                    <a:pt x="383540" y="206883"/>
                  </a:lnTo>
                  <a:lnTo>
                    <a:pt x="371094" y="213614"/>
                  </a:lnTo>
                  <a:lnTo>
                    <a:pt x="356616" y="219329"/>
                  </a:lnTo>
                  <a:lnTo>
                    <a:pt x="340868" y="223647"/>
                  </a:lnTo>
                  <a:lnTo>
                    <a:pt x="304800" y="229870"/>
                  </a:lnTo>
                  <a:lnTo>
                    <a:pt x="266446" y="231267"/>
                  </a:lnTo>
                  <a:lnTo>
                    <a:pt x="226060" y="227965"/>
                  </a:lnTo>
                  <a:lnTo>
                    <a:pt x="185801" y="220726"/>
                  </a:lnTo>
                  <a:lnTo>
                    <a:pt x="146431" y="209677"/>
                  </a:lnTo>
                  <a:lnTo>
                    <a:pt x="108966" y="195326"/>
                  </a:lnTo>
                  <a:lnTo>
                    <a:pt x="74930" y="177038"/>
                  </a:lnTo>
                  <a:close/>
                </a:path>
              </a:pathLst>
            </a:custGeom>
            <a:solidFill>
              <a:srgbClr val="C0C0C0"/>
            </a:solidFill>
            <a:ln w="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711962" y="3962654"/>
              <a:ext cx="402718" cy="219838"/>
            </a:xfrm>
            <a:custGeom>
              <a:avLst/>
              <a:gdLst/>
              <a:ahLst/>
              <a:cxnLst/>
              <a:rect l="0" t="0" r="0" b="0"/>
              <a:pathLst>
                <a:path w="402718" h="219838">
                  <a:moveTo>
                    <a:pt x="21590" y="127254"/>
                  </a:moveTo>
                  <a:lnTo>
                    <a:pt x="7239" y="105664"/>
                  </a:lnTo>
                  <a:lnTo>
                    <a:pt x="0" y="84455"/>
                  </a:lnTo>
                  <a:lnTo>
                    <a:pt x="1016" y="64389"/>
                  </a:lnTo>
                  <a:lnTo>
                    <a:pt x="8636" y="46101"/>
                  </a:lnTo>
                  <a:lnTo>
                    <a:pt x="24003" y="30226"/>
                  </a:lnTo>
                  <a:lnTo>
                    <a:pt x="46609" y="16764"/>
                  </a:lnTo>
                  <a:lnTo>
                    <a:pt x="75946" y="6731"/>
                  </a:lnTo>
                  <a:lnTo>
                    <a:pt x="109982" y="1016"/>
                  </a:lnTo>
                  <a:lnTo>
                    <a:pt x="146939" y="0"/>
                  </a:lnTo>
                  <a:lnTo>
                    <a:pt x="185293" y="2921"/>
                  </a:lnTo>
                  <a:lnTo>
                    <a:pt x="224155" y="9652"/>
                  </a:lnTo>
                  <a:lnTo>
                    <a:pt x="262128" y="20193"/>
                  </a:lnTo>
                  <a:lnTo>
                    <a:pt x="298069" y="34036"/>
                  </a:lnTo>
                  <a:lnTo>
                    <a:pt x="330708" y="51308"/>
                  </a:lnTo>
                  <a:lnTo>
                    <a:pt x="359537" y="70993"/>
                  </a:lnTo>
                  <a:lnTo>
                    <a:pt x="381635" y="92710"/>
                  </a:lnTo>
                  <a:lnTo>
                    <a:pt x="395986" y="114300"/>
                  </a:lnTo>
                  <a:lnTo>
                    <a:pt x="402717" y="135382"/>
                  </a:lnTo>
                  <a:lnTo>
                    <a:pt x="402336" y="155575"/>
                  </a:lnTo>
                  <a:lnTo>
                    <a:pt x="394081" y="173736"/>
                  </a:lnTo>
                  <a:lnTo>
                    <a:pt x="378714" y="189611"/>
                  </a:lnTo>
                  <a:lnTo>
                    <a:pt x="356743" y="203073"/>
                  </a:lnTo>
                  <a:lnTo>
                    <a:pt x="342773" y="208280"/>
                  </a:lnTo>
                  <a:lnTo>
                    <a:pt x="327406" y="213106"/>
                  </a:lnTo>
                  <a:lnTo>
                    <a:pt x="292862" y="218948"/>
                  </a:lnTo>
                  <a:lnTo>
                    <a:pt x="255905" y="219837"/>
                  </a:lnTo>
                  <a:lnTo>
                    <a:pt x="217424" y="216916"/>
                  </a:lnTo>
                  <a:lnTo>
                    <a:pt x="178562" y="210312"/>
                  </a:lnTo>
                  <a:lnTo>
                    <a:pt x="141224" y="199644"/>
                  </a:lnTo>
                  <a:lnTo>
                    <a:pt x="105156" y="185801"/>
                  </a:lnTo>
                  <a:lnTo>
                    <a:pt x="72009" y="168529"/>
                  </a:lnTo>
                  <a:lnTo>
                    <a:pt x="43688" y="148844"/>
                  </a:lnTo>
                  <a:close/>
                </a:path>
              </a:pathLst>
            </a:custGeom>
            <a:solidFill>
              <a:srgbClr val="B2B2B2"/>
            </a:solidFill>
            <a:ln w="0" cap="flat" cmpd="sng" algn="ctr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711073" y="3216275"/>
              <a:ext cx="964312" cy="569723"/>
            </a:xfrm>
            <a:custGeom>
              <a:avLst/>
              <a:gdLst/>
              <a:ahLst/>
              <a:cxnLst/>
              <a:rect l="0" t="0" r="0" b="0"/>
              <a:pathLst>
                <a:path w="964312" h="569723">
                  <a:moveTo>
                    <a:pt x="76327" y="357632"/>
                  </a:moveTo>
                  <a:lnTo>
                    <a:pt x="52324" y="329692"/>
                  </a:lnTo>
                  <a:lnTo>
                    <a:pt x="32639" y="301371"/>
                  </a:lnTo>
                  <a:lnTo>
                    <a:pt x="17780" y="273558"/>
                  </a:lnTo>
                  <a:lnTo>
                    <a:pt x="7620" y="246253"/>
                  </a:lnTo>
                  <a:lnTo>
                    <a:pt x="1397" y="218821"/>
                  </a:lnTo>
                  <a:lnTo>
                    <a:pt x="0" y="192913"/>
                  </a:lnTo>
                  <a:lnTo>
                    <a:pt x="3302" y="167513"/>
                  </a:lnTo>
                  <a:lnTo>
                    <a:pt x="10541" y="143002"/>
                  </a:lnTo>
                  <a:lnTo>
                    <a:pt x="22479" y="120015"/>
                  </a:lnTo>
                  <a:lnTo>
                    <a:pt x="38354" y="98425"/>
                  </a:lnTo>
                  <a:lnTo>
                    <a:pt x="58547" y="78232"/>
                  </a:lnTo>
                  <a:lnTo>
                    <a:pt x="83439" y="59944"/>
                  </a:lnTo>
                  <a:lnTo>
                    <a:pt x="111760" y="43688"/>
                  </a:lnTo>
                  <a:lnTo>
                    <a:pt x="144907" y="29718"/>
                  </a:lnTo>
                  <a:lnTo>
                    <a:pt x="181864" y="18288"/>
                  </a:lnTo>
                  <a:lnTo>
                    <a:pt x="222250" y="9144"/>
                  </a:lnTo>
                  <a:lnTo>
                    <a:pt x="264033" y="3302"/>
                  </a:lnTo>
                  <a:lnTo>
                    <a:pt x="307594" y="508"/>
                  </a:lnTo>
                  <a:lnTo>
                    <a:pt x="352298" y="0"/>
                  </a:lnTo>
                  <a:lnTo>
                    <a:pt x="397891" y="2413"/>
                  </a:lnTo>
                  <a:lnTo>
                    <a:pt x="443992" y="7620"/>
                  </a:lnTo>
                  <a:lnTo>
                    <a:pt x="490474" y="15367"/>
                  </a:lnTo>
                  <a:lnTo>
                    <a:pt x="536575" y="25400"/>
                  </a:lnTo>
                  <a:lnTo>
                    <a:pt x="582168" y="37846"/>
                  </a:lnTo>
                  <a:lnTo>
                    <a:pt x="626872" y="52832"/>
                  </a:lnTo>
                  <a:lnTo>
                    <a:pt x="670560" y="69596"/>
                  </a:lnTo>
                  <a:lnTo>
                    <a:pt x="712724" y="88773"/>
                  </a:lnTo>
                  <a:lnTo>
                    <a:pt x="753110" y="109855"/>
                  </a:lnTo>
                  <a:lnTo>
                    <a:pt x="790956" y="132969"/>
                  </a:lnTo>
                  <a:lnTo>
                    <a:pt x="826516" y="157861"/>
                  </a:lnTo>
                  <a:lnTo>
                    <a:pt x="859663" y="184785"/>
                  </a:lnTo>
                  <a:lnTo>
                    <a:pt x="887984" y="212598"/>
                  </a:lnTo>
                  <a:lnTo>
                    <a:pt x="912495" y="240411"/>
                  </a:lnTo>
                  <a:lnTo>
                    <a:pt x="931672" y="268732"/>
                  </a:lnTo>
                  <a:lnTo>
                    <a:pt x="946531" y="296672"/>
                  </a:lnTo>
                  <a:lnTo>
                    <a:pt x="957072" y="323977"/>
                  </a:lnTo>
                  <a:lnTo>
                    <a:pt x="962914" y="350901"/>
                  </a:lnTo>
                  <a:lnTo>
                    <a:pt x="964311" y="377317"/>
                  </a:lnTo>
                  <a:lnTo>
                    <a:pt x="961390" y="402717"/>
                  </a:lnTo>
                  <a:lnTo>
                    <a:pt x="953770" y="427228"/>
                  </a:lnTo>
                  <a:lnTo>
                    <a:pt x="942213" y="450215"/>
                  </a:lnTo>
                  <a:lnTo>
                    <a:pt x="926338" y="471805"/>
                  </a:lnTo>
                  <a:lnTo>
                    <a:pt x="905764" y="491998"/>
                  </a:lnTo>
                  <a:lnTo>
                    <a:pt x="881253" y="509778"/>
                  </a:lnTo>
                  <a:lnTo>
                    <a:pt x="852424" y="526034"/>
                  </a:lnTo>
                  <a:lnTo>
                    <a:pt x="819785" y="540004"/>
                  </a:lnTo>
                  <a:lnTo>
                    <a:pt x="782828" y="551942"/>
                  </a:lnTo>
                  <a:lnTo>
                    <a:pt x="742569" y="560578"/>
                  </a:lnTo>
                  <a:lnTo>
                    <a:pt x="700786" y="566420"/>
                  </a:lnTo>
                  <a:lnTo>
                    <a:pt x="657098" y="569722"/>
                  </a:lnTo>
                  <a:lnTo>
                    <a:pt x="612394" y="569722"/>
                  </a:lnTo>
                  <a:lnTo>
                    <a:pt x="566420" y="567309"/>
                  </a:lnTo>
                  <a:lnTo>
                    <a:pt x="520319" y="562102"/>
                  </a:lnTo>
                  <a:lnTo>
                    <a:pt x="474218" y="554863"/>
                  </a:lnTo>
                  <a:lnTo>
                    <a:pt x="428117" y="544830"/>
                  </a:lnTo>
                  <a:lnTo>
                    <a:pt x="382524" y="532257"/>
                  </a:lnTo>
                  <a:lnTo>
                    <a:pt x="337439" y="517398"/>
                  </a:lnTo>
                  <a:lnTo>
                    <a:pt x="293751" y="500634"/>
                  </a:lnTo>
                  <a:lnTo>
                    <a:pt x="251460" y="481457"/>
                  </a:lnTo>
                  <a:lnTo>
                    <a:pt x="211201" y="460248"/>
                  </a:lnTo>
                  <a:lnTo>
                    <a:pt x="173228" y="437261"/>
                  </a:lnTo>
                  <a:lnTo>
                    <a:pt x="137795" y="412369"/>
                  </a:lnTo>
                  <a:lnTo>
                    <a:pt x="105156" y="38544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724535" y="3227324"/>
              <a:ext cx="937896" cy="548133"/>
            </a:xfrm>
            <a:custGeom>
              <a:avLst/>
              <a:gdLst/>
              <a:ahLst/>
              <a:cxnLst/>
              <a:rect l="0" t="0" r="0" b="0"/>
              <a:pathLst>
                <a:path w="937896" h="548133">
                  <a:moveTo>
                    <a:pt x="101727" y="370586"/>
                  </a:moveTo>
                  <a:lnTo>
                    <a:pt x="73914" y="343662"/>
                  </a:lnTo>
                  <a:lnTo>
                    <a:pt x="50292" y="316738"/>
                  </a:lnTo>
                  <a:lnTo>
                    <a:pt x="31623" y="289941"/>
                  </a:lnTo>
                  <a:lnTo>
                    <a:pt x="16764" y="263017"/>
                  </a:lnTo>
                  <a:lnTo>
                    <a:pt x="6731" y="236601"/>
                  </a:lnTo>
                  <a:lnTo>
                    <a:pt x="889" y="210693"/>
                  </a:lnTo>
                  <a:lnTo>
                    <a:pt x="0" y="185293"/>
                  </a:lnTo>
                  <a:lnTo>
                    <a:pt x="2794" y="160782"/>
                  </a:lnTo>
                  <a:lnTo>
                    <a:pt x="10033" y="137287"/>
                  </a:lnTo>
                  <a:lnTo>
                    <a:pt x="21082" y="115189"/>
                  </a:lnTo>
                  <a:lnTo>
                    <a:pt x="36957" y="94107"/>
                  </a:lnTo>
                  <a:lnTo>
                    <a:pt x="56642" y="74803"/>
                  </a:lnTo>
                  <a:lnTo>
                    <a:pt x="80645" y="57531"/>
                  </a:lnTo>
                  <a:lnTo>
                    <a:pt x="108458" y="41783"/>
                  </a:lnTo>
                  <a:lnTo>
                    <a:pt x="140589" y="28321"/>
                  </a:lnTo>
                  <a:lnTo>
                    <a:pt x="176530" y="17272"/>
                  </a:lnTo>
                  <a:lnTo>
                    <a:pt x="215519" y="8636"/>
                  </a:lnTo>
                  <a:lnTo>
                    <a:pt x="256286" y="2921"/>
                  </a:lnTo>
                  <a:lnTo>
                    <a:pt x="298958" y="0"/>
                  </a:lnTo>
                  <a:lnTo>
                    <a:pt x="342138" y="0"/>
                  </a:lnTo>
                  <a:lnTo>
                    <a:pt x="386842" y="2413"/>
                  </a:lnTo>
                  <a:lnTo>
                    <a:pt x="431419" y="7239"/>
                  </a:lnTo>
                  <a:lnTo>
                    <a:pt x="521716" y="24003"/>
                  </a:lnTo>
                  <a:lnTo>
                    <a:pt x="565912" y="35941"/>
                  </a:lnTo>
                  <a:lnTo>
                    <a:pt x="609600" y="50419"/>
                  </a:lnTo>
                  <a:lnTo>
                    <a:pt x="652272" y="66675"/>
                  </a:lnTo>
                  <a:lnTo>
                    <a:pt x="693039" y="84963"/>
                  </a:lnTo>
                  <a:lnTo>
                    <a:pt x="732409" y="105537"/>
                  </a:lnTo>
                  <a:lnTo>
                    <a:pt x="769366" y="127635"/>
                  </a:lnTo>
                  <a:lnTo>
                    <a:pt x="803910" y="151638"/>
                  </a:lnTo>
                  <a:lnTo>
                    <a:pt x="835660" y="177546"/>
                  </a:lnTo>
                  <a:lnTo>
                    <a:pt x="863473" y="203962"/>
                  </a:lnTo>
                  <a:lnTo>
                    <a:pt x="886968" y="231394"/>
                  </a:lnTo>
                  <a:lnTo>
                    <a:pt x="906145" y="258191"/>
                  </a:lnTo>
                  <a:lnTo>
                    <a:pt x="920623" y="285115"/>
                  </a:lnTo>
                  <a:lnTo>
                    <a:pt x="930656" y="311531"/>
                  </a:lnTo>
                  <a:lnTo>
                    <a:pt x="936371" y="337439"/>
                  </a:lnTo>
                  <a:lnTo>
                    <a:pt x="937895" y="362839"/>
                  </a:lnTo>
                  <a:lnTo>
                    <a:pt x="934974" y="387350"/>
                  </a:lnTo>
                  <a:lnTo>
                    <a:pt x="927735" y="410845"/>
                  </a:lnTo>
                  <a:lnTo>
                    <a:pt x="916305" y="432943"/>
                  </a:lnTo>
                  <a:lnTo>
                    <a:pt x="900938" y="453517"/>
                  </a:lnTo>
                  <a:lnTo>
                    <a:pt x="880745" y="472821"/>
                  </a:lnTo>
                  <a:lnTo>
                    <a:pt x="857250" y="490601"/>
                  </a:lnTo>
                  <a:lnTo>
                    <a:pt x="828929" y="505841"/>
                  </a:lnTo>
                  <a:lnTo>
                    <a:pt x="797179" y="519303"/>
                  </a:lnTo>
                  <a:lnTo>
                    <a:pt x="761238" y="530860"/>
                  </a:lnTo>
                  <a:lnTo>
                    <a:pt x="721868" y="538988"/>
                  </a:lnTo>
                  <a:lnTo>
                    <a:pt x="681101" y="544830"/>
                  </a:lnTo>
                  <a:lnTo>
                    <a:pt x="638810" y="547624"/>
                  </a:lnTo>
                  <a:lnTo>
                    <a:pt x="595122" y="548132"/>
                  </a:lnTo>
                  <a:lnTo>
                    <a:pt x="551053" y="545719"/>
                  </a:lnTo>
                  <a:lnTo>
                    <a:pt x="505841" y="540893"/>
                  </a:lnTo>
                  <a:lnTo>
                    <a:pt x="416052" y="523621"/>
                  </a:lnTo>
                  <a:lnTo>
                    <a:pt x="371475" y="511683"/>
                  </a:lnTo>
                  <a:lnTo>
                    <a:pt x="327787" y="497713"/>
                  </a:lnTo>
                  <a:lnTo>
                    <a:pt x="285496" y="481457"/>
                  </a:lnTo>
                  <a:lnTo>
                    <a:pt x="244221" y="462661"/>
                  </a:lnTo>
                  <a:lnTo>
                    <a:pt x="205359" y="442595"/>
                  </a:lnTo>
                  <a:lnTo>
                    <a:pt x="167894" y="420497"/>
                  </a:lnTo>
                  <a:lnTo>
                    <a:pt x="133350" y="396494"/>
                  </a:lnTo>
                  <a:close/>
                </a:path>
              </a:pathLst>
            </a:custGeom>
            <a:solidFill>
              <a:srgbClr val="F3F3F3"/>
            </a:solidFill>
            <a:ln w="0" cap="flat" cmpd="sng" algn="ctr">
              <a:solidFill>
                <a:srgbClr val="F3F3F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737489" y="3237865"/>
              <a:ext cx="911988" cy="526543"/>
            </a:xfrm>
            <a:custGeom>
              <a:avLst/>
              <a:gdLst/>
              <a:ahLst/>
              <a:cxnLst/>
              <a:rect l="0" t="0" r="0" b="0"/>
              <a:pathLst>
                <a:path w="911988" h="526543">
                  <a:moveTo>
                    <a:pt x="99314" y="356108"/>
                  </a:moveTo>
                  <a:lnTo>
                    <a:pt x="72009" y="330708"/>
                  </a:lnTo>
                  <a:lnTo>
                    <a:pt x="48895" y="304800"/>
                  </a:lnTo>
                  <a:lnTo>
                    <a:pt x="30734" y="278892"/>
                  </a:lnTo>
                  <a:lnTo>
                    <a:pt x="16764" y="252984"/>
                  </a:lnTo>
                  <a:lnTo>
                    <a:pt x="6731" y="227457"/>
                  </a:lnTo>
                  <a:lnTo>
                    <a:pt x="1397" y="202565"/>
                  </a:lnTo>
                  <a:lnTo>
                    <a:pt x="0" y="178054"/>
                  </a:lnTo>
                  <a:lnTo>
                    <a:pt x="2794" y="154559"/>
                  </a:lnTo>
                  <a:lnTo>
                    <a:pt x="9525" y="131953"/>
                  </a:lnTo>
                  <a:lnTo>
                    <a:pt x="20574" y="110871"/>
                  </a:lnTo>
                  <a:lnTo>
                    <a:pt x="35941" y="90678"/>
                  </a:lnTo>
                  <a:lnTo>
                    <a:pt x="55118" y="72517"/>
                  </a:lnTo>
                  <a:lnTo>
                    <a:pt x="78740" y="55626"/>
                  </a:lnTo>
                  <a:lnTo>
                    <a:pt x="105537" y="40259"/>
                  </a:lnTo>
                  <a:lnTo>
                    <a:pt x="136779" y="27813"/>
                  </a:lnTo>
                  <a:lnTo>
                    <a:pt x="171831" y="16764"/>
                  </a:lnTo>
                  <a:lnTo>
                    <a:pt x="209677" y="8636"/>
                  </a:lnTo>
                  <a:lnTo>
                    <a:pt x="249555" y="3302"/>
                  </a:lnTo>
                  <a:lnTo>
                    <a:pt x="290322" y="508"/>
                  </a:lnTo>
                  <a:lnTo>
                    <a:pt x="333121" y="0"/>
                  </a:lnTo>
                  <a:lnTo>
                    <a:pt x="376301" y="2413"/>
                  </a:lnTo>
                  <a:lnTo>
                    <a:pt x="419989" y="7239"/>
                  </a:lnTo>
                  <a:lnTo>
                    <a:pt x="507365" y="23495"/>
                  </a:lnTo>
                  <a:lnTo>
                    <a:pt x="550545" y="35052"/>
                  </a:lnTo>
                  <a:lnTo>
                    <a:pt x="592709" y="48514"/>
                  </a:lnTo>
                  <a:lnTo>
                    <a:pt x="633984" y="64262"/>
                  </a:lnTo>
                  <a:lnTo>
                    <a:pt x="673862" y="82042"/>
                  </a:lnTo>
                  <a:lnTo>
                    <a:pt x="712216" y="101727"/>
                  </a:lnTo>
                  <a:lnTo>
                    <a:pt x="748284" y="122936"/>
                  </a:lnTo>
                  <a:lnTo>
                    <a:pt x="781939" y="145923"/>
                  </a:lnTo>
                  <a:lnTo>
                    <a:pt x="812546" y="170942"/>
                  </a:lnTo>
                  <a:lnTo>
                    <a:pt x="839978" y="196342"/>
                  </a:lnTo>
                  <a:lnTo>
                    <a:pt x="862457" y="222250"/>
                  </a:lnTo>
                  <a:lnTo>
                    <a:pt x="881253" y="248158"/>
                  </a:lnTo>
                  <a:lnTo>
                    <a:pt x="895096" y="274066"/>
                  </a:lnTo>
                  <a:lnTo>
                    <a:pt x="904748" y="299466"/>
                  </a:lnTo>
                  <a:lnTo>
                    <a:pt x="910463" y="324485"/>
                  </a:lnTo>
                  <a:lnTo>
                    <a:pt x="911987" y="348488"/>
                  </a:lnTo>
                  <a:lnTo>
                    <a:pt x="909066" y="371983"/>
                  </a:lnTo>
                  <a:lnTo>
                    <a:pt x="901827" y="394589"/>
                  </a:lnTo>
                  <a:lnTo>
                    <a:pt x="890778" y="416179"/>
                  </a:lnTo>
                  <a:lnTo>
                    <a:pt x="875538" y="435864"/>
                  </a:lnTo>
                  <a:lnTo>
                    <a:pt x="856234" y="454533"/>
                  </a:lnTo>
                  <a:lnTo>
                    <a:pt x="833247" y="471297"/>
                  </a:lnTo>
                  <a:lnTo>
                    <a:pt x="806323" y="486283"/>
                  </a:lnTo>
                  <a:lnTo>
                    <a:pt x="775208" y="499237"/>
                  </a:lnTo>
                  <a:lnTo>
                    <a:pt x="740156" y="510286"/>
                  </a:lnTo>
                  <a:lnTo>
                    <a:pt x="702183" y="518414"/>
                  </a:lnTo>
                  <a:lnTo>
                    <a:pt x="662305" y="523621"/>
                  </a:lnTo>
                  <a:lnTo>
                    <a:pt x="621030" y="526542"/>
                  </a:lnTo>
                  <a:lnTo>
                    <a:pt x="578866" y="526542"/>
                  </a:lnTo>
                  <a:lnTo>
                    <a:pt x="535686" y="524637"/>
                  </a:lnTo>
                  <a:lnTo>
                    <a:pt x="491998" y="519811"/>
                  </a:lnTo>
                  <a:lnTo>
                    <a:pt x="404622" y="503555"/>
                  </a:lnTo>
                  <a:lnTo>
                    <a:pt x="361442" y="491998"/>
                  </a:lnTo>
                  <a:lnTo>
                    <a:pt x="318643" y="478028"/>
                  </a:lnTo>
                  <a:lnTo>
                    <a:pt x="277368" y="462661"/>
                  </a:lnTo>
                  <a:lnTo>
                    <a:pt x="237617" y="445008"/>
                  </a:lnTo>
                  <a:lnTo>
                    <a:pt x="199644" y="425323"/>
                  </a:lnTo>
                  <a:lnTo>
                    <a:pt x="163576" y="404114"/>
                  </a:lnTo>
                  <a:lnTo>
                    <a:pt x="130048" y="381127"/>
                  </a:lnTo>
                  <a:close/>
                </a:path>
              </a:pathLst>
            </a:custGeom>
            <a:solidFill>
              <a:srgbClr val="E6E6E6"/>
            </a:solidFill>
            <a:ln w="0" cap="flat" cmpd="sng" algn="ctr">
              <a:solidFill>
                <a:srgbClr val="E6E6E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750443" y="3248914"/>
              <a:ext cx="886080" cy="504953"/>
            </a:xfrm>
            <a:custGeom>
              <a:avLst/>
              <a:gdLst/>
              <a:ahLst/>
              <a:cxnLst/>
              <a:rect l="0" t="0" r="0" b="0"/>
              <a:pathLst>
                <a:path w="886080" h="504953">
                  <a:moveTo>
                    <a:pt x="96393" y="341249"/>
                  </a:moveTo>
                  <a:lnTo>
                    <a:pt x="70104" y="316738"/>
                  </a:lnTo>
                  <a:lnTo>
                    <a:pt x="48006" y="291846"/>
                  </a:lnTo>
                  <a:lnTo>
                    <a:pt x="29718" y="266827"/>
                  </a:lnTo>
                  <a:lnTo>
                    <a:pt x="16256" y="242443"/>
                  </a:lnTo>
                  <a:lnTo>
                    <a:pt x="6731" y="217932"/>
                  </a:lnTo>
                  <a:lnTo>
                    <a:pt x="1397" y="193929"/>
                  </a:lnTo>
                  <a:lnTo>
                    <a:pt x="0" y="170434"/>
                  </a:lnTo>
                  <a:lnTo>
                    <a:pt x="2794" y="147828"/>
                  </a:lnTo>
                  <a:lnTo>
                    <a:pt x="9525" y="126238"/>
                  </a:lnTo>
                  <a:lnTo>
                    <a:pt x="20066" y="106045"/>
                  </a:lnTo>
                  <a:lnTo>
                    <a:pt x="35052" y="86868"/>
                  </a:lnTo>
                  <a:lnTo>
                    <a:pt x="53721" y="69088"/>
                  </a:lnTo>
                  <a:lnTo>
                    <a:pt x="76327" y="52832"/>
                  </a:lnTo>
                  <a:lnTo>
                    <a:pt x="102743" y="38354"/>
                  </a:lnTo>
                  <a:lnTo>
                    <a:pt x="132969" y="26416"/>
                  </a:lnTo>
                  <a:lnTo>
                    <a:pt x="167005" y="15875"/>
                  </a:lnTo>
                  <a:lnTo>
                    <a:pt x="203962" y="8128"/>
                  </a:lnTo>
                  <a:lnTo>
                    <a:pt x="242316" y="2921"/>
                  </a:lnTo>
                  <a:lnTo>
                    <a:pt x="282194" y="0"/>
                  </a:lnTo>
                  <a:lnTo>
                    <a:pt x="323469" y="0"/>
                  </a:lnTo>
                  <a:lnTo>
                    <a:pt x="365252" y="1905"/>
                  </a:lnTo>
                  <a:lnTo>
                    <a:pt x="407924" y="6731"/>
                  </a:lnTo>
                  <a:lnTo>
                    <a:pt x="492887" y="22098"/>
                  </a:lnTo>
                  <a:lnTo>
                    <a:pt x="534670" y="33147"/>
                  </a:lnTo>
                  <a:lnTo>
                    <a:pt x="575945" y="46609"/>
                  </a:lnTo>
                  <a:lnTo>
                    <a:pt x="615823" y="61468"/>
                  </a:lnTo>
                  <a:lnTo>
                    <a:pt x="654685" y="78232"/>
                  </a:lnTo>
                  <a:lnTo>
                    <a:pt x="691642" y="96901"/>
                  </a:lnTo>
                  <a:lnTo>
                    <a:pt x="726694" y="117602"/>
                  </a:lnTo>
                  <a:lnTo>
                    <a:pt x="759333" y="139700"/>
                  </a:lnTo>
                  <a:lnTo>
                    <a:pt x="789559" y="163703"/>
                  </a:lnTo>
                  <a:lnTo>
                    <a:pt x="815975" y="188087"/>
                  </a:lnTo>
                  <a:lnTo>
                    <a:pt x="838073" y="213106"/>
                  </a:lnTo>
                  <a:lnTo>
                    <a:pt x="855853" y="237617"/>
                  </a:lnTo>
                  <a:lnTo>
                    <a:pt x="869696" y="262509"/>
                  </a:lnTo>
                  <a:lnTo>
                    <a:pt x="879348" y="287020"/>
                  </a:lnTo>
                  <a:lnTo>
                    <a:pt x="884555" y="311023"/>
                  </a:lnTo>
                  <a:lnTo>
                    <a:pt x="886079" y="334010"/>
                  </a:lnTo>
                  <a:lnTo>
                    <a:pt x="883158" y="356616"/>
                  </a:lnTo>
                  <a:lnTo>
                    <a:pt x="876427" y="378206"/>
                  </a:lnTo>
                  <a:lnTo>
                    <a:pt x="865378" y="398907"/>
                  </a:lnTo>
                  <a:lnTo>
                    <a:pt x="851027" y="418084"/>
                  </a:lnTo>
                  <a:lnTo>
                    <a:pt x="832231" y="435864"/>
                  </a:lnTo>
                  <a:lnTo>
                    <a:pt x="809752" y="451612"/>
                  </a:lnTo>
                  <a:lnTo>
                    <a:pt x="783336" y="466090"/>
                  </a:lnTo>
                  <a:lnTo>
                    <a:pt x="753110" y="478536"/>
                  </a:lnTo>
                  <a:lnTo>
                    <a:pt x="718947" y="488569"/>
                  </a:lnTo>
                  <a:lnTo>
                    <a:pt x="681990" y="496824"/>
                  </a:lnTo>
                  <a:lnTo>
                    <a:pt x="643636" y="502031"/>
                  </a:lnTo>
                  <a:lnTo>
                    <a:pt x="603377" y="504444"/>
                  </a:lnTo>
                  <a:lnTo>
                    <a:pt x="562483" y="504952"/>
                  </a:lnTo>
                  <a:lnTo>
                    <a:pt x="520319" y="502539"/>
                  </a:lnTo>
                  <a:lnTo>
                    <a:pt x="478028" y="498221"/>
                  </a:lnTo>
                  <a:lnTo>
                    <a:pt x="393065" y="482346"/>
                  </a:lnTo>
                  <a:lnTo>
                    <a:pt x="350901" y="471297"/>
                  </a:lnTo>
                  <a:lnTo>
                    <a:pt x="310007" y="458343"/>
                  </a:lnTo>
                  <a:lnTo>
                    <a:pt x="269748" y="443484"/>
                  </a:lnTo>
                  <a:lnTo>
                    <a:pt x="230886" y="426212"/>
                  </a:lnTo>
                  <a:lnTo>
                    <a:pt x="193929" y="407543"/>
                  </a:lnTo>
                  <a:lnTo>
                    <a:pt x="158877" y="387350"/>
                  </a:lnTo>
                  <a:lnTo>
                    <a:pt x="126238" y="365252"/>
                  </a:lnTo>
                  <a:close/>
                </a:path>
              </a:pathLst>
            </a:custGeom>
            <a:solidFill>
              <a:srgbClr val="D9D9D9"/>
            </a:solidFill>
            <a:ln w="0" cap="flat" cmpd="sng" algn="ctr">
              <a:solidFill>
                <a:srgbClr val="D9D9D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63397" y="3259455"/>
              <a:ext cx="859664" cy="483363"/>
            </a:xfrm>
            <a:custGeom>
              <a:avLst/>
              <a:gdLst/>
              <a:ahLst/>
              <a:cxnLst/>
              <a:rect l="0" t="0" r="0" b="0"/>
              <a:pathLst>
                <a:path w="859664" h="483363">
                  <a:moveTo>
                    <a:pt x="93599" y="326898"/>
                  </a:moveTo>
                  <a:lnTo>
                    <a:pt x="68072" y="303403"/>
                  </a:lnTo>
                  <a:lnTo>
                    <a:pt x="46482" y="279908"/>
                  </a:lnTo>
                  <a:lnTo>
                    <a:pt x="29210" y="255905"/>
                  </a:lnTo>
                  <a:lnTo>
                    <a:pt x="15748" y="232283"/>
                  </a:lnTo>
                  <a:lnTo>
                    <a:pt x="6731" y="208788"/>
                  </a:lnTo>
                  <a:lnTo>
                    <a:pt x="1397" y="185801"/>
                  </a:lnTo>
                  <a:lnTo>
                    <a:pt x="0" y="163703"/>
                  </a:lnTo>
                  <a:lnTo>
                    <a:pt x="2794" y="142113"/>
                  </a:lnTo>
                  <a:lnTo>
                    <a:pt x="9144" y="121412"/>
                  </a:lnTo>
                  <a:lnTo>
                    <a:pt x="19685" y="101727"/>
                  </a:lnTo>
                  <a:lnTo>
                    <a:pt x="34036" y="83566"/>
                  </a:lnTo>
                  <a:lnTo>
                    <a:pt x="52324" y="66294"/>
                  </a:lnTo>
                  <a:lnTo>
                    <a:pt x="73914" y="50927"/>
                  </a:lnTo>
                  <a:lnTo>
                    <a:pt x="99822" y="36957"/>
                  </a:lnTo>
                  <a:lnTo>
                    <a:pt x="129032" y="25400"/>
                  </a:lnTo>
                  <a:lnTo>
                    <a:pt x="162179" y="15367"/>
                  </a:lnTo>
                  <a:lnTo>
                    <a:pt x="197739" y="7747"/>
                  </a:lnTo>
                  <a:lnTo>
                    <a:pt x="235204" y="2921"/>
                  </a:lnTo>
                  <a:lnTo>
                    <a:pt x="274066" y="508"/>
                  </a:lnTo>
                  <a:lnTo>
                    <a:pt x="313944" y="0"/>
                  </a:lnTo>
                  <a:lnTo>
                    <a:pt x="354711" y="1905"/>
                  </a:lnTo>
                  <a:lnTo>
                    <a:pt x="395986" y="6223"/>
                  </a:lnTo>
                  <a:lnTo>
                    <a:pt x="478536" y="21590"/>
                  </a:lnTo>
                  <a:lnTo>
                    <a:pt x="518795" y="32131"/>
                  </a:lnTo>
                  <a:lnTo>
                    <a:pt x="559181" y="44704"/>
                  </a:lnTo>
                  <a:lnTo>
                    <a:pt x="598043" y="59055"/>
                  </a:lnTo>
                  <a:lnTo>
                    <a:pt x="635508" y="75311"/>
                  </a:lnTo>
                  <a:lnTo>
                    <a:pt x="671449" y="93091"/>
                  </a:lnTo>
                  <a:lnTo>
                    <a:pt x="705612" y="112776"/>
                  </a:lnTo>
                  <a:lnTo>
                    <a:pt x="737235" y="133985"/>
                  </a:lnTo>
                  <a:lnTo>
                    <a:pt x="766064" y="156464"/>
                  </a:lnTo>
                  <a:lnTo>
                    <a:pt x="791972" y="180467"/>
                  </a:lnTo>
                  <a:lnTo>
                    <a:pt x="813562" y="203962"/>
                  </a:lnTo>
                  <a:lnTo>
                    <a:pt x="830834" y="227965"/>
                  </a:lnTo>
                  <a:lnTo>
                    <a:pt x="844296" y="251587"/>
                  </a:lnTo>
                  <a:lnTo>
                    <a:pt x="853440" y="275082"/>
                  </a:lnTo>
                  <a:lnTo>
                    <a:pt x="858647" y="297561"/>
                  </a:lnTo>
                  <a:lnTo>
                    <a:pt x="859663" y="320167"/>
                  </a:lnTo>
                  <a:lnTo>
                    <a:pt x="857250" y="341757"/>
                  </a:lnTo>
                  <a:lnTo>
                    <a:pt x="850519" y="362458"/>
                  </a:lnTo>
                  <a:lnTo>
                    <a:pt x="839978" y="382143"/>
                  </a:lnTo>
                  <a:lnTo>
                    <a:pt x="825627" y="400304"/>
                  </a:lnTo>
                  <a:lnTo>
                    <a:pt x="807847" y="417068"/>
                  </a:lnTo>
                  <a:lnTo>
                    <a:pt x="785749" y="432943"/>
                  </a:lnTo>
                  <a:lnTo>
                    <a:pt x="760349" y="446405"/>
                  </a:lnTo>
                  <a:lnTo>
                    <a:pt x="731012" y="458470"/>
                  </a:lnTo>
                  <a:lnTo>
                    <a:pt x="697865" y="467995"/>
                  </a:lnTo>
                  <a:lnTo>
                    <a:pt x="661924" y="475742"/>
                  </a:lnTo>
                  <a:lnTo>
                    <a:pt x="624459" y="480949"/>
                  </a:lnTo>
                  <a:lnTo>
                    <a:pt x="585597" y="483362"/>
                  </a:lnTo>
                  <a:lnTo>
                    <a:pt x="545719" y="483362"/>
                  </a:lnTo>
                  <a:lnTo>
                    <a:pt x="504952" y="481457"/>
                  </a:lnTo>
                  <a:lnTo>
                    <a:pt x="464185" y="477139"/>
                  </a:lnTo>
                  <a:lnTo>
                    <a:pt x="381508" y="462280"/>
                  </a:lnTo>
                  <a:lnTo>
                    <a:pt x="340741" y="451739"/>
                  </a:lnTo>
                  <a:lnTo>
                    <a:pt x="300990" y="439166"/>
                  </a:lnTo>
                  <a:lnTo>
                    <a:pt x="262001" y="424815"/>
                  </a:lnTo>
                  <a:lnTo>
                    <a:pt x="224155" y="408432"/>
                  </a:lnTo>
                  <a:lnTo>
                    <a:pt x="188087" y="390779"/>
                  </a:lnTo>
                  <a:lnTo>
                    <a:pt x="154559" y="371094"/>
                  </a:lnTo>
                  <a:lnTo>
                    <a:pt x="122809" y="349885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76351" y="3270504"/>
              <a:ext cx="833756" cy="461773"/>
            </a:xfrm>
            <a:custGeom>
              <a:avLst/>
              <a:gdLst/>
              <a:ahLst/>
              <a:cxnLst/>
              <a:rect l="0" t="0" r="0" b="0"/>
              <a:pathLst>
                <a:path w="833756" h="461773">
                  <a:moveTo>
                    <a:pt x="90678" y="312039"/>
                  </a:moveTo>
                  <a:lnTo>
                    <a:pt x="65786" y="289433"/>
                  </a:lnTo>
                  <a:lnTo>
                    <a:pt x="45085" y="266827"/>
                  </a:lnTo>
                  <a:lnTo>
                    <a:pt x="28321" y="244348"/>
                  </a:lnTo>
                  <a:lnTo>
                    <a:pt x="15367" y="221742"/>
                  </a:lnTo>
                  <a:lnTo>
                    <a:pt x="6223" y="199263"/>
                  </a:lnTo>
                  <a:lnTo>
                    <a:pt x="1397" y="177165"/>
                  </a:lnTo>
                  <a:lnTo>
                    <a:pt x="0" y="155956"/>
                  </a:lnTo>
                  <a:lnTo>
                    <a:pt x="2794" y="135382"/>
                  </a:lnTo>
                  <a:lnTo>
                    <a:pt x="9144" y="115697"/>
                  </a:lnTo>
                  <a:lnTo>
                    <a:pt x="19177" y="96901"/>
                  </a:lnTo>
                  <a:lnTo>
                    <a:pt x="33147" y="79248"/>
                  </a:lnTo>
                  <a:lnTo>
                    <a:pt x="50800" y="63373"/>
                  </a:lnTo>
                  <a:lnTo>
                    <a:pt x="72009" y="48514"/>
                  </a:lnTo>
                  <a:lnTo>
                    <a:pt x="96901" y="35052"/>
                  </a:lnTo>
                  <a:lnTo>
                    <a:pt x="125222" y="24003"/>
                  </a:lnTo>
                  <a:lnTo>
                    <a:pt x="157353" y="14351"/>
                  </a:lnTo>
                  <a:lnTo>
                    <a:pt x="192024" y="7239"/>
                  </a:lnTo>
                  <a:lnTo>
                    <a:pt x="228473" y="2413"/>
                  </a:lnTo>
                  <a:lnTo>
                    <a:pt x="265938" y="0"/>
                  </a:lnTo>
                  <a:lnTo>
                    <a:pt x="304800" y="0"/>
                  </a:lnTo>
                  <a:lnTo>
                    <a:pt x="344170" y="1905"/>
                  </a:lnTo>
                  <a:lnTo>
                    <a:pt x="383921" y="5715"/>
                  </a:lnTo>
                  <a:lnTo>
                    <a:pt x="464185" y="20193"/>
                  </a:lnTo>
                  <a:lnTo>
                    <a:pt x="503555" y="30226"/>
                  </a:lnTo>
                  <a:lnTo>
                    <a:pt x="542417" y="42291"/>
                  </a:lnTo>
                  <a:lnTo>
                    <a:pt x="579755" y="56134"/>
                  </a:lnTo>
                  <a:lnTo>
                    <a:pt x="616331" y="71501"/>
                  </a:lnTo>
                  <a:lnTo>
                    <a:pt x="651383" y="88773"/>
                  </a:lnTo>
                  <a:lnTo>
                    <a:pt x="684022" y="107569"/>
                  </a:lnTo>
                  <a:lnTo>
                    <a:pt x="714756" y="127635"/>
                  </a:lnTo>
                  <a:lnTo>
                    <a:pt x="743077" y="149225"/>
                  </a:lnTo>
                  <a:lnTo>
                    <a:pt x="767969" y="171831"/>
                  </a:lnTo>
                  <a:lnTo>
                    <a:pt x="788670" y="194818"/>
                  </a:lnTo>
                  <a:lnTo>
                    <a:pt x="805942" y="217424"/>
                  </a:lnTo>
                  <a:lnTo>
                    <a:pt x="818388" y="240030"/>
                  </a:lnTo>
                  <a:lnTo>
                    <a:pt x="827532" y="262509"/>
                  </a:lnTo>
                  <a:lnTo>
                    <a:pt x="832739" y="284099"/>
                  </a:lnTo>
                  <a:lnTo>
                    <a:pt x="833755" y="305816"/>
                  </a:lnTo>
                  <a:lnTo>
                    <a:pt x="831342" y="326390"/>
                  </a:lnTo>
                  <a:lnTo>
                    <a:pt x="825119" y="346075"/>
                  </a:lnTo>
                  <a:lnTo>
                    <a:pt x="814578" y="364744"/>
                  </a:lnTo>
                  <a:lnTo>
                    <a:pt x="800608" y="382143"/>
                  </a:lnTo>
                  <a:lnTo>
                    <a:pt x="783336" y="398399"/>
                  </a:lnTo>
                  <a:lnTo>
                    <a:pt x="762254" y="413258"/>
                  </a:lnTo>
                  <a:lnTo>
                    <a:pt x="737235" y="426212"/>
                  </a:lnTo>
                  <a:lnTo>
                    <a:pt x="708914" y="437769"/>
                  </a:lnTo>
                  <a:lnTo>
                    <a:pt x="676783" y="446913"/>
                  </a:lnTo>
                  <a:lnTo>
                    <a:pt x="642239" y="454025"/>
                  </a:lnTo>
                  <a:lnTo>
                    <a:pt x="605790" y="458851"/>
                  </a:lnTo>
                  <a:lnTo>
                    <a:pt x="567817" y="461772"/>
                  </a:lnTo>
                  <a:lnTo>
                    <a:pt x="529463" y="461772"/>
                  </a:lnTo>
                  <a:lnTo>
                    <a:pt x="490093" y="459867"/>
                  </a:lnTo>
                  <a:lnTo>
                    <a:pt x="450215" y="455549"/>
                  </a:lnTo>
                  <a:lnTo>
                    <a:pt x="370078" y="441071"/>
                  </a:lnTo>
                  <a:lnTo>
                    <a:pt x="330708" y="431038"/>
                  </a:lnTo>
                  <a:lnTo>
                    <a:pt x="291846" y="419100"/>
                  </a:lnTo>
                  <a:lnTo>
                    <a:pt x="253873" y="405638"/>
                  </a:lnTo>
                  <a:lnTo>
                    <a:pt x="217424" y="389763"/>
                  </a:lnTo>
                  <a:lnTo>
                    <a:pt x="182880" y="372999"/>
                  </a:lnTo>
                  <a:lnTo>
                    <a:pt x="149733" y="354203"/>
                  </a:lnTo>
                  <a:lnTo>
                    <a:pt x="118999" y="333629"/>
                  </a:lnTo>
                  <a:close/>
                </a:path>
              </a:pathLst>
            </a:custGeom>
            <a:solidFill>
              <a:srgbClr val="C0C0C0"/>
            </a:solidFill>
            <a:ln w="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89305" y="3281045"/>
              <a:ext cx="807848" cy="440183"/>
            </a:xfrm>
            <a:custGeom>
              <a:avLst/>
              <a:gdLst/>
              <a:ahLst/>
              <a:cxnLst/>
              <a:rect l="0" t="0" r="0" b="0"/>
              <a:pathLst>
                <a:path w="807848" h="440183">
                  <a:moveTo>
                    <a:pt x="63881" y="276479"/>
                  </a:moveTo>
                  <a:lnTo>
                    <a:pt x="43688" y="254381"/>
                  </a:lnTo>
                  <a:lnTo>
                    <a:pt x="27305" y="232791"/>
                  </a:lnTo>
                  <a:lnTo>
                    <a:pt x="14859" y="211201"/>
                  </a:lnTo>
                  <a:lnTo>
                    <a:pt x="6223" y="190119"/>
                  </a:lnTo>
                  <a:lnTo>
                    <a:pt x="1397" y="169418"/>
                  </a:lnTo>
                  <a:lnTo>
                    <a:pt x="0" y="148844"/>
                  </a:lnTo>
                  <a:lnTo>
                    <a:pt x="2921" y="129159"/>
                  </a:lnTo>
                  <a:lnTo>
                    <a:pt x="9144" y="110363"/>
                  </a:lnTo>
                  <a:lnTo>
                    <a:pt x="18669" y="92710"/>
                  </a:lnTo>
                  <a:lnTo>
                    <a:pt x="32131" y="75819"/>
                  </a:lnTo>
                  <a:lnTo>
                    <a:pt x="49403" y="60452"/>
                  </a:lnTo>
                  <a:lnTo>
                    <a:pt x="69596" y="46609"/>
                  </a:lnTo>
                  <a:lnTo>
                    <a:pt x="94107" y="33655"/>
                  </a:lnTo>
                  <a:lnTo>
                    <a:pt x="121412" y="23114"/>
                  </a:lnTo>
                  <a:lnTo>
                    <a:pt x="152654" y="13970"/>
                  </a:lnTo>
                  <a:lnTo>
                    <a:pt x="186182" y="7239"/>
                  </a:lnTo>
                  <a:lnTo>
                    <a:pt x="221234" y="2413"/>
                  </a:lnTo>
                  <a:lnTo>
                    <a:pt x="257683" y="0"/>
                  </a:lnTo>
                  <a:lnTo>
                    <a:pt x="295148" y="0"/>
                  </a:lnTo>
                  <a:lnTo>
                    <a:pt x="371983" y="5842"/>
                  </a:lnTo>
                  <a:lnTo>
                    <a:pt x="449707" y="19685"/>
                  </a:lnTo>
                  <a:lnTo>
                    <a:pt x="525145" y="40767"/>
                  </a:lnTo>
                  <a:lnTo>
                    <a:pt x="562102" y="53721"/>
                  </a:lnTo>
                  <a:lnTo>
                    <a:pt x="597154" y="68707"/>
                  </a:lnTo>
                  <a:lnTo>
                    <a:pt x="630682" y="84963"/>
                  </a:lnTo>
                  <a:lnTo>
                    <a:pt x="662813" y="102743"/>
                  </a:lnTo>
                  <a:lnTo>
                    <a:pt x="692658" y="121920"/>
                  </a:lnTo>
                  <a:lnTo>
                    <a:pt x="719963" y="142621"/>
                  </a:lnTo>
                  <a:lnTo>
                    <a:pt x="743966" y="164211"/>
                  </a:lnTo>
                  <a:lnTo>
                    <a:pt x="764159" y="185801"/>
                  </a:lnTo>
                  <a:lnTo>
                    <a:pt x="780415" y="207391"/>
                  </a:lnTo>
                  <a:lnTo>
                    <a:pt x="792988" y="228981"/>
                  </a:lnTo>
                  <a:lnTo>
                    <a:pt x="801624" y="250571"/>
                  </a:lnTo>
                  <a:lnTo>
                    <a:pt x="806831" y="271272"/>
                  </a:lnTo>
                  <a:lnTo>
                    <a:pt x="807847" y="291338"/>
                  </a:lnTo>
                  <a:lnTo>
                    <a:pt x="805434" y="311023"/>
                  </a:lnTo>
                  <a:lnTo>
                    <a:pt x="799211" y="330200"/>
                  </a:lnTo>
                  <a:lnTo>
                    <a:pt x="789051" y="347980"/>
                  </a:lnTo>
                  <a:lnTo>
                    <a:pt x="775716" y="364871"/>
                  </a:lnTo>
                  <a:lnTo>
                    <a:pt x="758825" y="380238"/>
                  </a:lnTo>
                  <a:lnTo>
                    <a:pt x="738251" y="394081"/>
                  </a:lnTo>
                  <a:lnTo>
                    <a:pt x="714248" y="406527"/>
                  </a:lnTo>
                  <a:lnTo>
                    <a:pt x="686816" y="417576"/>
                  </a:lnTo>
                  <a:lnTo>
                    <a:pt x="655701" y="426212"/>
                  </a:lnTo>
                  <a:lnTo>
                    <a:pt x="622046" y="433451"/>
                  </a:lnTo>
                  <a:lnTo>
                    <a:pt x="586994" y="437769"/>
                  </a:lnTo>
                  <a:lnTo>
                    <a:pt x="550545" y="440182"/>
                  </a:lnTo>
                  <a:lnTo>
                    <a:pt x="513080" y="440182"/>
                  </a:lnTo>
                  <a:lnTo>
                    <a:pt x="435864" y="434467"/>
                  </a:lnTo>
                  <a:lnTo>
                    <a:pt x="358521" y="421005"/>
                  </a:lnTo>
                  <a:lnTo>
                    <a:pt x="282702" y="399796"/>
                  </a:lnTo>
                  <a:lnTo>
                    <a:pt x="246253" y="386842"/>
                  </a:lnTo>
                  <a:lnTo>
                    <a:pt x="210693" y="371983"/>
                  </a:lnTo>
                  <a:lnTo>
                    <a:pt x="177038" y="355727"/>
                  </a:lnTo>
                  <a:lnTo>
                    <a:pt x="145415" y="337947"/>
                  </a:lnTo>
                  <a:lnTo>
                    <a:pt x="115697" y="318262"/>
                  </a:lnTo>
                  <a:lnTo>
                    <a:pt x="88265" y="297561"/>
                  </a:lnTo>
                  <a:close/>
                </a:path>
              </a:pathLst>
            </a:custGeom>
            <a:solidFill>
              <a:srgbClr val="B2B2B2"/>
            </a:solidFill>
            <a:ln w="0" cap="flat" cmpd="sng" algn="ctr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38100" y="927100"/>
              <a:ext cx="3088260" cy="2644395"/>
            </a:xfrm>
            <a:custGeom>
              <a:avLst/>
              <a:gdLst/>
              <a:ahLst/>
              <a:cxnLst/>
              <a:rect l="0" t="0" r="0" b="0"/>
              <a:pathLst>
                <a:path w="3088260" h="2644395">
                  <a:moveTo>
                    <a:pt x="2322703" y="846328"/>
                  </a:moveTo>
                  <a:lnTo>
                    <a:pt x="2364994" y="826643"/>
                  </a:lnTo>
                  <a:lnTo>
                    <a:pt x="2405761" y="808355"/>
                  </a:lnTo>
                  <a:lnTo>
                    <a:pt x="2445639" y="791591"/>
                  </a:lnTo>
                  <a:lnTo>
                    <a:pt x="2483485" y="776224"/>
                  </a:lnTo>
                  <a:lnTo>
                    <a:pt x="2520442" y="762254"/>
                  </a:lnTo>
                  <a:lnTo>
                    <a:pt x="2556002" y="750316"/>
                  </a:lnTo>
                  <a:lnTo>
                    <a:pt x="2590038" y="739267"/>
                  </a:lnTo>
                  <a:lnTo>
                    <a:pt x="2622677" y="729615"/>
                  </a:lnTo>
                  <a:lnTo>
                    <a:pt x="2654427" y="721487"/>
                  </a:lnTo>
                  <a:lnTo>
                    <a:pt x="2713482" y="708533"/>
                  </a:lnTo>
                  <a:lnTo>
                    <a:pt x="2766695" y="700786"/>
                  </a:lnTo>
                  <a:lnTo>
                    <a:pt x="2814701" y="697484"/>
                  </a:lnTo>
                  <a:lnTo>
                    <a:pt x="2857373" y="698881"/>
                  </a:lnTo>
                  <a:lnTo>
                    <a:pt x="2895346" y="704215"/>
                  </a:lnTo>
                  <a:lnTo>
                    <a:pt x="2927477" y="713359"/>
                  </a:lnTo>
                  <a:lnTo>
                    <a:pt x="2954909" y="725805"/>
                  </a:lnTo>
                  <a:lnTo>
                    <a:pt x="2977007" y="742061"/>
                  </a:lnTo>
                  <a:lnTo>
                    <a:pt x="2993771" y="760857"/>
                  </a:lnTo>
                  <a:lnTo>
                    <a:pt x="3005328" y="782955"/>
                  </a:lnTo>
                  <a:lnTo>
                    <a:pt x="3012440" y="806958"/>
                  </a:lnTo>
                  <a:lnTo>
                    <a:pt x="3013964" y="833374"/>
                  </a:lnTo>
                  <a:lnTo>
                    <a:pt x="3010535" y="862076"/>
                  </a:lnTo>
                  <a:lnTo>
                    <a:pt x="3002407" y="891921"/>
                  </a:lnTo>
                  <a:lnTo>
                    <a:pt x="2989453" y="923544"/>
                  </a:lnTo>
                  <a:lnTo>
                    <a:pt x="2971165" y="956183"/>
                  </a:lnTo>
                  <a:lnTo>
                    <a:pt x="2948178" y="989838"/>
                  </a:lnTo>
                  <a:lnTo>
                    <a:pt x="2920746" y="1024382"/>
                  </a:lnTo>
                  <a:lnTo>
                    <a:pt x="2888107" y="1058926"/>
                  </a:lnTo>
                  <a:lnTo>
                    <a:pt x="2850769" y="1093470"/>
                  </a:lnTo>
                  <a:lnTo>
                    <a:pt x="2808986" y="1128014"/>
                  </a:lnTo>
                  <a:lnTo>
                    <a:pt x="2761869" y="1162177"/>
                  </a:lnTo>
                  <a:lnTo>
                    <a:pt x="2710561" y="1195197"/>
                  </a:lnTo>
                  <a:lnTo>
                    <a:pt x="2654808" y="1227836"/>
                  </a:lnTo>
                  <a:lnTo>
                    <a:pt x="2594356" y="1258570"/>
                  </a:lnTo>
                  <a:lnTo>
                    <a:pt x="2529078" y="1288415"/>
                  </a:lnTo>
                  <a:lnTo>
                    <a:pt x="2459482" y="1316228"/>
                  </a:lnTo>
                  <a:lnTo>
                    <a:pt x="2529586" y="1292225"/>
                  </a:lnTo>
                  <a:lnTo>
                    <a:pt x="2595880" y="1273048"/>
                  </a:lnTo>
                  <a:lnTo>
                    <a:pt x="2658745" y="1259078"/>
                  </a:lnTo>
                  <a:lnTo>
                    <a:pt x="2717800" y="1249934"/>
                  </a:lnTo>
                  <a:lnTo>
                    <a:pt x="2772410" y="1245108"/>
                  </a:lnTo>
                  <a:lnTo>
                    <a:pt x="2823337" y="1244219"/>
                  </a:lnTo>
                  <a:lnTo>
                    <a:pt x="2869946" y="1248029"/>
                  </a:lnTo>
                  <a:lnTo>
                    <a:pt x="2912618" y="1255268"/>
                  </a:lnTo>
                  <a:lnTo>
                    <a:pt x="2950591" y="1266317"/>
                  </a:lnTo>
                  <a:lnTo>
                    <a:pt x="2984119" y="1280668"/>
                  </a:lnTo>
                  <a:lnTo>
                    <a:pt x="3013456" y="1297940"/>
                  </a:lnTo>
                  <a:lnTo>
                    <a:pt x="3037967" y="1318641"/>
                  </a:lnTo>
                  <a:lnTo>
                    <a:pt x="3058033" y="1341628"/>
                  </a:lnTo>
                  <a:lnTo>
                    <a:pt x="3072892" y="1367536"/>
                  </a:lnTo>
                  <a:lnTo>
                    <a:pt x="3083052" y="1395349"/>
                  </a:lnTo>
                  <a:lnTo>
                    <a:pt x="3088259" y="1425194"/>
                  </a:lnTo>
                  <a:lnTo>
                    <a:pt x="3088259" y="1456817"/>
                  </a:lnTo>
                  <a:lnTo>
                    <a:pt x="3083052" y="1490472"/>
                  </a:lnTo>
                  <a:lnTo>
                    <a:pt x="3072511" y="1525016"/>
                  </a:lnTo>
                  <a:lnTo>
                    <a:pt x="3056636" y="1560957"/>
                  </a:lnTo>
                  <a:lnTo>
                    <a:pt x="3035046" y="1597533"/>
                  </a:lnTo>
                  <a:lnTo>
                    <a:pt x="3008122" y="1634871"/>
                  </a:lnTo>
                  <a:lnTo>
                    <a:pt x="2975483" y="1672844"/>
                  </a:lnTo>
                  <a:lnTo>
                    <a:pt x="2937129" y="1711198"/>
                  </a:lnTo>
                  <a:lnTo>
                    <a:pt x="2892933" y="1749171"/>
                  </a:lnTo>
                  <a:lnTo>
                    <a:pt x="2842514" y="1787525"/>
                  </a:lnTo>
                  <a:lnTo>
                    <a:pt x="2785872" y="1824990"/>
                  </a:lnTo>
                  <a:lnTo>
                    <a:pt x="2723515" y="1861439"/>
                  </a:lnTo>
                  <a:lnTo>
                    <a:pt x="2654808" y="1897507"/>
                  </a:lnTo>
                  <a:lnTo>
                    <a:pt x="2579497" y="1932559"/>
                  </a:lnTo>
                  <a:lnTo>
                    <a:pt x="2497963" y="1966087"/>
                  </a:lnTo>
                  <a:lnTo>
                    <a:pt x="2409571" y="1998345"/>
                  </a:lnTo>
                  <a:lnTo>
                    <a:pt x="2447036" y="2005457"/>
                  </a:lnTo>
                  <a:lnTo>
                    <a:pt x="2481580" y="2014093"/>
                  </a:lnTo>
                  <a:lnTo>
                    <a:pt x="2514219" y="2023745"/>
                  </a:lnTo>
                  <a:lnTo>
                    <a:pt x="2544445" y="2034286"/>
                  </a:lnTo>
                  <a:lnTo>
                    <a:pt x="2572766" y="2045843"/>
                  </a:lnTo>
                  <a:lnTo>
                    <a:pt x="2598674" y="2058289"/>
                  </a:lnTo>
                  <a:lnTo>
                    <a:pt x="2622677" y="2071243"/>
                  </a:lnTo>
                  <a:lnTo>
                    <a:pt x="2644267" y="2085594"/>
                  </a:lnTo>
                  <a:lnTo>
                    <a:pt x="2664460" y="2100580"/>
                  </a:lnTo>
                  <a:lnTo>
                    <a:pt x="2682240" y="2115947"/>
                  </a:lnTo>
                  <a:lnTo>
                    <a:pt x="2712974" y="2148586"/>
                  </a:lnTo>
                  <a:lnTo>
                    <a:pt x="2735961" y="2183511"/>
                  </a:lnTo>
                  <a:lnTo>
                    <a:pt x="2752344" y="2219579"/>
                  </a:lnTo>
                  <a:lnTo>
                    <a:pt x="2762377" y="2257044"/>
                  </a:lnTo>
                  <a:lnTo>
                    <a:pt x="2766187" y="2295398"/>
                  </a:lnTo>
                  <a:lnTo>
                    <a:pt x="2764282" y="2333752"/>
                  </a:lnTo>
                  <a:lnTo>
                    <a:pt x="2757551" y="2371725"/>
                  </a:lnTo>
                  <a:lnTo>
                    <a:pt x="2745613" y="2409190"/>
                  </a:lnTo>
                  <a:lnTo>
                    <a:pt x="2728849" y="2445131"/>
                  </a:lnTo>
                  <a:lnTo>
                    <a:pt x="2708148" y="2479675"/>
                  </a:lnTo>
                  <a:lnTo>
                    <a:pt x="2683637" y="2512314"/>
                  </a:lnTo>
                  <a:lnTo>
                    <a:pt x="2655824" y="2542667"/>
                  </a:lnTo>
                  <a:lnTo>
                    <a:pt x="2625090" y="2569464"/>
                  </a:lnTo>
                  <a:lnTo>
                    <a:pt x="2591562" y="2592959"/>
                  </a:lnTo>
                  <a:lnTo>
                    <a:pt x="2555494" y="2612644"/>
                  </a:lnTo>
                  <a:lnTo>
                    <a:pt x="2517648" y="2628519"/>
                  </a:lnTo>
                  <a:lnTo>
                    <a:pt x="2478659" y="2639060"/>
                  </a:lnTo>
                  <a:lnTo>
                    <a:pt x="2437892" y="2644394"/>
                  </a:lnTo>
                  <a:lnTo>
                    <a:pt x="2397125" y="2643886"/>
                  </a:lnTo>
                  <a:lnTo>
                    <a:pt x="2355342" y="2637663"/>
                  </a:lnTo>
                  <a:lnTo>
                    <a:pt x="2313559" y="2624709"/>
                  </a:lnTo>
                  <a:lnTo>
                    <a:pt x="2272792" y="2604516"/>
                  </a:lnTo>
                  <a:lnTo>
                    <a:pt x="2232025" y="2576703"/>
                  </a:lnTo>
                  <a:lnTo>
                    <a:pt x="2192655" y="2541143"/>
                  </a:lnTo>
                  <a:lnTo>
                    <a:pt x="2154682" y="2497455"/>
                  </a:lnTo>
                  <a:lnTo>
                    <a:pt x="2136521" y="2472055"/>
                  </a:lnTo>
                  <a:lnTo>
                    <a:pt x="2118741" y="2444242"/>
                  </a:lnTo>
                  <a:lnTo>
                    <a:pt x="2101850" y="2414397"/>
                  </a:lnTo>
                  <a:lnTo>
                    <a:pt x="2085086" y="2382266"/>
                  </a:lnTo>
                  <a:lnTo>
                    <a:pt x="2039493" y="2407285"/>
                  </a:lnTo>
                  <a:lnTo>
                    <a:pt x="1991487" y="2427351"/>
                  </a:lnTo>
                  <a:lnTo>
                    <a:pt x="1941576" y="2443734"/>
                  </a:lnTo>
                  <a:lnTo>
                    <a:pt x="1889760" y="2456180"/>
                  </a:lnTo>
                  <a:lnTo>
                    <a:pt x="1836420" y="2464308"/>
                  </a:lnTo>
                  <a:lnTo>
                    <a:pt x="1781683" y="2468626"/>
                  </a:lnTo>
                  <a:lnTo>
                    <a:pt x="1726057" y="2469642"/>
                  </a:lnTo>
                  <a:lnTo>
                    <a:pt x="1669923" y="2467229"/>
                  </a:lnTo>
                  <a:lnTo>
                    <a:pt x="1612773" y="2461514"/>
                  </a:lnTo>
                  <a:lnTo>
                    <a:pt x="1555623" y="2452878"/>
                  </a:lnTo>
                  <a:lnTo>
                    <a:pt x="1498092" y="2440813"/>
                  </a:lnTo>
                  <a:lnTo>
                    <a:pt x="1440434" y="2426462"/>
                  </a:lnTo>
                  <a:lnTo>
                    <a:pt x="1383284" y="2409698"/>
                  </a:lnTo>
                  <a:lnTo>
                    <a:pt x="1327150" y="2390394"/>
                  </a:lnTo>
                  <a:lnTo>
                    <a:pt x="1271524" y="2368804"/>
                  </a:lnTo>
                  <a:lnTo>
                    <a:pt x="1217295" y="2345309"/>
                  </a:lnTo>
                  <a:lnTo>
                    <a:pt x="1163955" y="2319401"/>
                  </a:lnTo>
                  <a:lnTo>
                    <a:pt x="1112139" y="2292477"/>
                  </a:lnTo>
                  <a:lnTo>
                    <a:pt x="1062228" y="2263775"/>
                  </a:lnTo>
                  <a:lnTo>
                    <a:pt x="1014222" y="2233422"/>
                  </a:lnTo>
                  <a:lnTo>
                    <a:pt x="968629" y="2201799"/>
                  </a:lnTo>
                  <a:lnTo>
                    <a:pt x="925449" y="2169668"/>
                  </a:lnTo>
                  <a:lnTo>
                    <a:pt x="885063" y="2136013"/>
                  </a:lnTo>
                  <a:lnTo>
                    <a:pt x="847725" y="2102485"/>
                  </a:lnTo>
                  <a:lnTo>
                    <a:pt x="813562" y="2067941"/>
                  </a:lnTo>
                  <a:lnTo>
                    <a:pt x="782828" y="2032889"/>
                  </a:lnTo>
                  <a:lnTo>
                    <a:pt x="755523" y="1997837"/>
                  </a:lnTo>
                  <a:lnTo>
                    <a:pt x="732028" y="1962277"/>
                  </a:lnTo>
                  <a:lnTo>
                    <a:pt x="713232" y="1927733"/>
                  </a:lnTo>
                  <a:lnTo>
                    <a:pt x="698373" y="1892681"/>
                  </a:lnTo>
                  <a:lnTo>
                    <a:pt x="688340" y="1858645"/>
                  </a:lnTo>
                  <a:lnTo>
                    <a:pt x="683006" y="1824990"/>
                  </a:lnTo>
                  <a:lnTo>
                    <a:pt x="624967" y="1851406"/>
                  </a:lnTo>
                  <a:lnTo>
                    <a:pt x="570230" y="1870583"/>
                  </a:lnTo>
                  <a:lnTo>
                    <a:pt x="518922" y="1884045"/>
                  </a:lnTo>
                  <a:lnTo>
                    <a:pt x="471297" y="1890776"/>
                  </a:lnTo>
                  <a:lnTo>
                    <a:pt x="426212" y="1892173"/>
                  </a:lnTo>
                  <a:lnTo>
                    <a:pt x="384937" y="1888363"/>
                  </a:lnTo>
                  <a:lnTo>
                    <a:pt x="346583" y="1879219"/>
                  </a:lnTo>
                  <a:lnTo>
                    <a:pt x="311531" y="1865757"/>
                  </a:lnTo>
                  <a:lnTo>
                    <a:pt x="279400" y="1848485"/>
                  </a:lnTo>
                  <a:lnTo>
                    <a:pt x="250063" y="1826895"/>
                  </a:lnTo>
                  <a:lnTo>
                    <a:pt x="224155" y="1802003"/>
                  </a:lnTo>
                  <a:lnTo>
                    <a:pt x="201168" y="1774063"/>
                  </a:lnTo>
                  <a:lnTo>
                    <a:pt x="180975" y="1743456"/>
                  </a:lnTo>
                  <a:lnTo>
                    <a:pt x="163703" y="1710309"/>
                  </a:lnTo>
                  <a:lnTo>
                    <a:pt x="149225" y="1675257"/>
                  </a:lnTo>
                  <a:lnTo>
                    <a:pt x="137795" y="1638808"/>
                  </a:lnTo>
                  <a:lnTo>
                    <a:pt x="128651" y="1600835"/>
                  </a:lnTo>
                  <a:lnTo>
                    <a:pt x="122809" y="1562481"/>
                  </a:lnTo>
                  <a:lnTo>
                    <a:pt x="119507" y="1523111"/>
                  </a:lnTo>
                  <a:lnTo>
                    <a:pt x="118491" y="1484249"/>
                  </a:lnTo>
                  <a:lnTo>
                    <a:pt x="120523" y="1444879"/>
                  </a:lnTo>
                  <a:lnTo>
                    <a:pt x="125222" y="1406906"/>
                  </a:lnTo>
                  <a:lnTo>
                    <a:pt x="131953" y="1369441"/>
                  </a:lnTo>
                  <a:lnTo>
                    <a:pt x="141605" y="1333500"/>
                  </a:lnTo>
                  <a:lnTo>
                    <a:pt x="153543" y="1299464"/>
                  </a:lnTo>
                  <a:lnTo>
                    <a:pt x="168529" y="1267206"/>
                  </a:lnTo>
                  <a:lnTo>
                    <a:pt x="185293" y="1237996"/>
                  </a:lnTo>
                  <a:lnTo>
                    <a:pt x="204470" y="1211072"/>
                  </a:lnTo>
                  <a:lnTo>
                    <a:pt x="226060" y="1188085"/>
                  </a:lnTo>
                  <a:lnTo>
                    <a:pt x="249555" y="1167892"/>
                  </a:lnTo>
                  <a:lnTo>
                    <a:pt x="275463" y="1152017"/>
                  </a:lnTo>
                  <a:lnTo>
                    <a:pt x="303784" y="1140587"/>
                  </a:lnTo>
                  <a:lnTo>
                    <a:pt x="277368" y="1142492"/>
                  </a:lnTo>
                  <a:lnTo>
                    <a:pt x="252476" y="1142492"/>
                  </a:lnTo>
                  <a:lnTo>
                    <a:pt x="206375" y="1138555"/>
                  </a:lnTo>
                  <a:lnTo>
                    <a:pt x="165100" y="1129919"/>
                  </a:lnTo>
                  <a:lnTo>
                    <a:pt x="129159" y="1116584"/>
                  </a:lnTo>
                  <a:lnTo>
                    <a:pt x="97409" y="1098804"/>
                  </a:lnTo>
                  <a:lnTo>
                    <a:pt x="70485" y="1077214"/>
                  </a:lnTo>
                  <a:lnTo>
                    <a:pt x="48006" y="1052703"/>
                  </a:lnTo>
                  <a:lnTo>
                    <a:pt x="30226" y="1024890"/>
                  </a:lnTo>
                  <a:lnTo>
                    <a:pt x="16256" y="995045"/>
                  </a:lnTo>
                  <a:lnTo>
                    <a:pt x="6731" y="962406"/>
                  </a:lnTo>
                  <a:lnTo>
                    <a:pt x="1397" y="928878"/>
                  </a:lnTo>
                  <a:lnTo>
                    <a:pt x="0" y="893826"/>
                  </a:lnTo>
                  <a:lnTo>
                    <a:pt x="1905" y="857758"/>
                  </a:lnTo>
                  <a:lnTo>
                    <a:pt x="8128" y="821309"/>
                  </a:lnTo>
                  <a:lnTo>
                    <a:pt x="17780" y="784860"/>
                  </a:lnTo>
                  <a:lnTo>
                    <a:pt x="30734" y="748792"/>
                  </a:lnTo>
                  <a:lnTo>
                    <a:pt x="46990" y="714248"/>
                  </a:lnTo>
                  <a:lnTo>
                    <a:pt x="66675" y="680212"/>
                  </a:lnTo>
                  <a:lnTo>
                    <a:pt x="89281" y="648462"/>
                  </a:lnTo>
                  <a:lnTo>
                    <a:pt x="115189" y="618236"/>
                  </a:lnTo>
                  <a:lnTo>
                    <a:pt x="143510" y="591439"/>
                  </a:lnTo>
                  <a:lnTo>
                    <a:pt x="174752" y="566928"/>
                  </a:lnTo>
                  <a:lnTo>
                    <a:pt x="208788" y="545846"/>
                  </a:lnTo>
                  <a:lnTo>
                    <a:pt x="245237" y="528574"/>
                  </a:lnTo>
                  <a:lnTo>
                    <a:pt x="284099" y="516001"/>
                  </a:lnTo>
                  <a:lnTo>
                    <a:pt x="325374" y="507365"/>
                  </a:lnTo>
                  <a:lnTo>
                    <a:pt x="368681" y="504571"/>
                  </a:lnTo>
                  <a:lnTo>
                    <a:pt x="413766" y="506984"/>
                  </a:lnTo>
                  <a:lnTo>
                    <a:pt x="461264" y="515112"/>
                  </a:lnTo>
                  <a:lnTo>
                    <a:pt x="510286" y="529463"/>
                  </a:lnTo>
                  <a:lnTo>
                    <a:pt x="561086" y="551053"/>
                  </a:lnTo>
                  <a:lnTo>
                    <a:pt x="613410" y="579374"/>
                  </a:lnTo>
                  <a:lnTo>
                    <a:pt x="606679" y="532892"/>
                  </a:lnTo>
                  <a:lnTo>
                    <a:pt x="603377" y="487680"/>
                  </a:lnTo>
                  <a:lnTo>
                    <a:pt x="602361" y="443611"/>
                  </a:lnTo>
                  <a:lnTo>
                    <a:pt x="604774" y="400812"/>
                  </a:lnTo>
                  <a:lnTo>
                    <a:pt x="610108" y="360553"/>
                  </a:lnTo>
                  <a:lnTo>
                    <a:pt x="617728" y="321183"/>
                  </a:lnTo>
                  <a:lnTo>
                    <a:pt x="627888" y="284734"/>
                  </a:lnTo>
                  <a:lnTo>
                    <a:pt x="640842" y="249682"/>
                  </a:lnTo>
                  <a:lnTo>
                    <a:pt x="655193" y="217043"/>
                  </a:lnTo>
                  <a:lnTo>
                    <a:pt x="671957" y="187198"/>
                  </a:lnTo>
                  <a:lnTo>
                    <a:pt x="690753" y="159893"/>
                  </a:lnTo>
                  <a:lnTo>
                    <a:pt x="711327" y="134874"/>
                  </a:lnTo>
                  <a:lnTo>
                    <a:pt x="733425" y="113284"/>
                  </a:lnTo>
                  <a:lnTo>
                    <a:pt x="757428" y="94615"/>
                  </a:lnTo>
                  <a:lnTo>
                    <a:pt x="782447" y="78740"/>
                  </a:lnTo>
                  <a:lnTo>
                    <a:pt x="808736" y="66802"/>
                  </a:lnTo>
                  <a:lnTo>
                    <a:pt x="835660" y="58166"/>
                  </a:lnTo>
                  <a:lnTo>
                    <a:pt x="863981" y="53340"/>
                  </a:lnTo>
                  <a:lnTo>
                    <a:pt x="893318" y="51943"/>
                  </a:lnTo>
                  <a:lnTo>
                    <a:pt x="923036" y="54737"/>
                  </a:lnTo>
                  <a:lnTo>
                    <a:pt x="953262" y="61468"/>
                  </a:lnTo>
                  <a:lnTo>
                    <a:pt x="983996" y="73025"/>
                  </a:lnTo>
                  <a:lnTo>
                    <a:pt x="1014730" y="88392"/>
                  </a:lnTo>
                  <a:lnTo>
                    <a:pt x="1045845" y="108585"/>
                  </a:lnTo>
                  <a:lnTo>
                    <a:pt x="1076579" y="133477"/>
                  </a:lnTo>
                  <a:lnTo>
                    <a:pt x="1107313" y="163195"/>
                  </a:lnTo>
                  <a:lnTo>
                    <a:pt x="1138047" y="197866"/>
                  </a:lnTo>
                  <a:lnTo>
                    <a:pt x="1167765" y="237617"/>
                  </a:lnTo>
                  <a:lnTo>
                    <a:pt x="1197610" y="282702"/>
                  </a:lnTo>
                  <a:lnTo>
                    <a:pt x="1225931" y="333629"/>
                  </a:lnTo>
                  <a:lnTo>
                    <a:pt x="1253744" y="389763"/>
                  </a:lnTo>
                  <a:lnTo>
                    <a:pt x="1280668" y="452247"/>
                  </a:lnTo>
                  <a:lnTo>
                    <a:pt x="1283462" y="413385"/>
                  </a:lnTo>
                  <a:lnTo>
                    <a:pt x="1288288" y="375920"/>
                  </a:lnTo>
                  <a:lnTo>
                    <a:pt x="1295019" y="340868"/>
                  </a:lnTo>
                  <a:lnTo>
                    <a:pt x="1303147" y="307721"/>
                  </a:lnTo>
                  <a:lnTo>
                    <a:pt x="1313688" y="276098"/>
                  </a:lnTo>
                  <a:lnTo>
                    <a:pt x="1325245" y="246253"/>
                  </a:lnTo>
                  <a:lnTo>
                    <a:pt x="1338707" y="218440"/>
                  </a:lnTo>
                  <a:lnTo>
                    <a:pt x="1353566" y="192532"/>
                  </a:lnTo>
                  <a:lnTo>
                    <a:pt x="1370330" y="168529"/>
                  </a:lnTo>
                  <a:lnTo>
                    <a:pt x="1388110" y="145923"/>
                  </a:lnTo>
                  <a:lnTo>
                    <a:pt x="1406906" y="124841"/>
                  </a:lnTo>
                  <a:lnTo>
                    <a:pt x="1427480" y="106172"/>
                  </a:lnTo>
                  <a:lnTo>
                    <a:pt x="1448689" y="88392"/>
                  </a:lnTo>
                  <a:lnTo>
                    <a:pt x="1471168" y="72517"/>
                  </a:lnTo>
                  <a:lnTo>
                    <a:pt x="1519174" y="46101"/>
                  </a:lnTo>
                  <a:lnTo>
                    <a:pt x="1570101" y="25527"/>
                  </a:lnTo>
                  <a:lnTo>
                    <a:pt x="1623822" y="11049"/>
                  </a:lnTo>
                  <a:lnTo>
                    <a:pt x="1679956" y="2921"/>
                  </a:lnTo>
                  <a:lnTo>
                    <a:pt x="1737614" y="0"/>
                  </a:lnTo>
                  <a:lnTo>
                    <a:pt x="1795653" y="2921"/>
                  </a:lnTo>
                  <a:lnTo>
                    <a:pt x="1854708" y="11049"/>
                  </a:lnTo>
                  <a:lnTo>
                    <a:pt x="1913255" y="24511"/>
                  </a:lnTo>
                  <a:lnTo>
                    <a:pt x="1970913" y="43307"/>
                  </a:lnTo>
                  <a:lnTo>
                    <a:pt x="2026539" y="66294"/>
                  </a:lnTo>
                  <a:lnTo>
                    <a:pt x="2080768" y="94615"/>
                  </a:lnTo>
                  <a:lnTo>
                    <a:pt x="2132203" y="126746"/>
                  </a:lnTo>
                  <a:lnTo>
                    <a:pt x="2180209" y="163195"/>
                  </a:lnTo>
                  <a:lnTo>
                    <a:pt x="2223770" y="204089"/>
                  </a:lnTo>
                  <a:lnTo>
                    <a:pt x="2263648" y="248666"/>
                  </a:lnTo>
                  <a:lnTo>
                    <a:pt x="2298192" y="297180"/>
                  </a:lnTo>
                  <a:lnTo>
                    <a:pt x="2327021" y="348996"/>
                  </a:lnTo>
                  <a:lnTo>
                    <a:pt x="2349119" y="403733"/>
                  </a:lnTo>
                  <a:lnTo>
                    <a:pt x="2364994" y="462280"/>
                  </a:lnTo>
                  <a:lnTo>
                    <a:pt x="2369693" y="492506"/>
                  </a:lnTo>
                  <a:lnTo>
                    <a:pt x="2372614" y="523748"/>
                  </a:lnTo>
                  <a:lnTo>
                    <a:pt x="2373630" y="555371"/>
                  </a:lnTo>
                  <a:lnTo>
                    <a:pt x="2372614" y="587502"/>
                  </a:lnTo>
                  <a:lnTo>
                    <a:pt x="2369312" y="620649"/>
                  </a:lnTo>
                  <a:lnTo>
                    <a:pt x="2363978" y="654304"/>
                  </a:lnTo>
                  <a:lnTo>
                    <a:pt x="2355850" y="688340"/>
                  </a:lnTo>
                  <a:lnTo>
                    <a:pt x="2345690" y="722884"/>
                  </a:lnTo>
                  <a:lnTo>
                    <a:pt x="2332736" y="758444"/>
                  </a:lnTo>
                  <a:lnTo>
                    <a:pt x="2317369" y="794385"/>
                  </a:lnTo>
                  <a:lnTo>
                    <a:pt x="2299716" y="830961"/>
                  </a:lnTo>
                  <a:lnTo>
                    <a:pt x="2279015" y="86741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7277" y="943991"/>
              <a:ext cx="3049906" cy="2611121"/>
            </a:xfrm>
            <a:custGeom>
              <a:avLst/>
              <a:gdLst/>
              <a:ahLst/>
              <a:cxnLst/>
              <a:rect l="0" t="0" r="0" b="0"/>
              <a:pathLst>
                <a:path w="3049906" h="2611121">
                  <a:moveTo>
                    <a:pt x="674370" y="1801876"/>
                  </a:moveTo>
                  <a:lnTo>
                    <a:pt x="617347" y="1827784"/>
                  </a:lnTo>
                  <a:lnTo>
                    <a:pt x="563499" y="1847469"/>
                  </a:lnTo>
                  <a:lnTo>
                    <a:pt x="512699" y="1859915"/>
                  </a:lnTo>
                  <a:lnTo>
                    <a:pt x="465074" y="1867154"/>
                  </a:lnTo>
                  <a:lnTo>
                    <a:pt x="421005" y="1868551"/>
                  </a:lnTo>
                  <a:lnTo>
                    <a:pt x="380111" y="1864741"/>
                  </a:lnTo>
                  <a:lnTo>
                    <a:pt x="342265" y="1855597"/>
                  </a:lnTo>
                  <a:lnTo>
                    <a:pt x="307721" y="1842643"/>
                  </a:lnTo>
                  <a:lnTo>
                    <a:pt x="275971" y="1824863"/>
                  </a:lnTo>
                  <a:lnTo>
                    <a:pt x="247269" y="1803781"/>
                  </a:lnTo>
                  <a:lnTo>
                    <a:pt x="221234" y="1779270"/>
                  </a:lnTo>
                  <a:lnTo>
                    <a:pt x="198755" y="1751457"/>
                  </a:lnTo>
                  <a:lnTo>
                    <a:pt x="178562" y="1721231"/>
                  </a:lnTo>
                  <a:lnTo>
                    <a:pt x="161798" y="1688592"/>
                  </a:lnTo>
                  <a:lnTo>
                    <a:pt x="147320" y="1654048"/>
                  </a:lnTo>
                  <a:lnTo>
                    <a:pt x="135890" y="1617980"/>
                  </a:lnTo>
                  <a:lnTo>
                    <a:pt x="127254" y="1580642"/>
                  </a:lnTo>
                  <a:lnTo>
                    <a:pt x="121412" y="1542669"/>
                  </a:lnTo>
                  <a:lnTo>
                    <a:pt x="118110" y="1504315"/>
                  </a:lnTo>
                  <a:lnTo>
                    <a:pt x="117094" y="1465453"/>
                  </a:lnTo>
                  <a:lnTo>
                    <a:pt x="118999" y="1426972"/>
                  </a:lnTo>
                  <a:lnTo>
                    <a:pt x="123825" y="1389126"/>
                  </a:lnTo>
                  <a:lnTo>
                    <a:pt x="130556" y="1352169"/>
                  </a:lnTo>
                  <a:lnTo>
                    <a:pt x="140208" y="1316609"/>
                  </a:lnTo>
                  <a:lnTo>
                    <a:pt x="152146" y="1282954"/>
                  </a:lnTo>
                  <a:lnTo>
                    <a:pt x="166116" y="1251331"/>
                  </a:lnTo>
                  <a:lnTo>
                    <a:pt x="182880" y="1222502"/>
                  </a:lnTo>
                  <a:lnTo>
                    <a:pt x="202057" y="1196086"/>
                  </a:lnTo>
                  <a:lnTo>
                    <a:pt x="223266" y="1173099"/>
                  </a:lnTo>
                  <a:lnTo>
                    <a:pt x="246761" y="1153414"/>
                  </a:lnTo>
                  <a:lnTo>
                    <a:pt x="272161" y="1137539"/>
                  </a:lnTo>
                  <a:lnTo>
                    <a:pt x="300482" y="1126490"/>
                  </a:lnTo>
                  <a:lnTo>
                    <a:pt x="274066" y="1128014"/>
                  </a:lnTo>
                  <a:lnTo>
                    <a:pt x="249555" y="1128014"/>
                  </a:lnTo>
                  <a:lnTo>
                    <a:pt x="203962" y="1124077"/>
                  </a:lnTo>
                  <a:lnTo>
                    <a:pt x="163195" y="1115441"/>
                  </a:lnTo>
                  <a:lnTo>
                    <a:pt x="127254" y="1102487"/>
                  </a:lnTo>
                  <a:lnTo>
                    <a:pt x="96520" y="1084707"/>
                  </a:lnTo>
                  <a:lnTo>
                    <a:pt x="69596" y="1063625"/>
                  </a:lnTo>
                  <a:lnTo>
                    <a:pt x="47498" y="1039114"/>
                  </a:lnTo>
                  <a:lnTo>
                    <a:pt x="29718" y="1012317"/>
                  </a:lnTo>
                  <a:lnTo>
                    <a:pt x="16383" y="982472"/>
                  </a:lnTo>
                  <a:lnTo>
                    <a:pt x="6731" y="950341"/>
                  </a:lnTo>
                  <a:lnTo>
                    <a:pt x="1397" y="916813"/>
                  </a:lnTo>
                  <a:lnTo>
                    <a:pt x="0" y="882142"/>
                  </a:lnTo>
                  <a:lnTo>
                    <a:pt x="2413" y="846709"/>
                  </a:lnTo>
                  <a:lnTo>
                    <a:pt x="8128" y="810641"/>
                  </a:lnTo>
                  <a:lnTo>
                    <a:pt x="17272" y="775208"/>
                  </a:lnTo>
                  <a:lnTo>
                    <a:pt x="30226" y="739648"/>
                  </a:lnTo>
                  <a:lnTo>
                    <a:pt x="46609" y="705104"/>
                  </a:lnTo>
                  <a:lnTo>
                    <a:pt x="65786" y="671957"/>
                  </a:lnTo>
                  <a:lnTo>
                    <a:pt x="88392" y="640334"/>
                  </a:lnTo>
                  <a:lnTo>
                    <a:pt x="113792" y="610489"/>
                  </a:lnTo>
                  <a:lnTo>
                    <a:pt x="141605" y="583692"/>
                  </a:lnTo>
                  <a:lnTo>
                    <a:pt x="172847" y="559689"/>
                  </a:lnTo>
                  <a:lnTo>
                    <a:pt x="206375" y="538988"/>
                  </a:lnTo>
                  <a:lnTo>
                    <a:pt x="242443" y="522224"/>
                  </a:lnTo>
                  <a:lnTo>
                    <a:pt x="280797" y="509270"/>
                  </a:lnTo>
                  <a:lnTo>
                    <a:pt x="321183" y="501015"/>
                  </a:lnTo>
                  <a:lnTo>
                    <a:pt x="363855" y="498221"/>
                  </a:lnTo>
                  <a:lnTo>
                    <a:pt x="408940" y="500126"/>
                  </a:lnTo>
                  <a:lnTo>
                    <a:pt x="455549" y="508254"/>
                  </a:lnTo>
                  <a:lnTo>
                    <a:pt x="504063" y="522732"/>
                  </a:lnTo>
                  <a:lnTo>
                    <a:pt x="554355" y="543814"/>
                  </a:lnTo>
                  <a:lnTo>
                    <a:pt x="605790" y="572135"/>
                  </a:lnTo>
                  <a:lnTo>
                    <a:pt x="599059" y="526034"/>
                  </a:lnTo>
                  <a:lnTo>
                    <a:pt x="595630" y="481330"/>
                  </a:lnTo>
                  <a:lnTo>
                    <a:pt x="595249" y="437769"/>
                  </a:lnTo>
                  <a:lnTo>
                    <a:pt x="597662" y="395986"/>
                  </a:lnTo>
                  <a:lnTo>
                    <a:pt x="602361" y="355600"/>
                  </a:lnTo>
                  <a:lnTo>
                    <a:pt x="610108" y="317246"/>
                  </a:lnTo>
                  <a:lnTo>
                    <a:pt x="620141" y="280797"/>
                  </a:lnTo>
                  <a:lnTo>
                    <a:pt x="632587" y="246253"/>
                  </a:lnTo>
                  <a:lnTo>
                    <a:pt x="647065" y="214503"/>
                  </a:lnTo>
                  <a:lnTo>
                    <a:pt x="663829" y="184785"/>
                  </a:lnTo>
                  <a:lnTo>
                    <a:pt x="682625" y="157353"/>
                  </a:lnTo>
                  <a:lnTo>
                    <a:pt x="702691" y="133350"/>
                  </a:lnTo>
                  <a:lnTo>
                    <a:pt x="724281" y="111760"/>
                  </a:lnTo>
                  <a:lnTo>
                    <a:pt x="747903" y="93091"/>
                  </a:lnTo>
                  <a:lnTo>
                    <a:pt x="772795" y="77724"/>
                  </a:lnTo>
                  <a:lnTo>
                    <a:pt x="798703" y="65659"/>
                  </a:lnTo>
                  <a:lnTo>
                    <a:pt x="825627" y="57023"/>
                  </a:lnTo>
                  <a:lnTo>
                    <a:pt x="853440" y="52324"/>
                  </a:lnTo>
                  <a:lnTo>
                    <a:pt x="882269" y="51308"/>
                  </a:lnTo>
                  <a:lnTo>
                    <a:pt x="911479" y="53721"/>
                  </a:lnTo>
                  <a:lnTo>
                    <a:pt x="941324" y="60960"/>
                  </a:lnTo>
                  <a:lnTo>
                    <a:pt x="971550" y="71501"/>
                  </a:lnTo>
                  <a:lnTo>
                    <a:pt x="1002284" y="86868"/>
                  </a:lnTo>
                  <a:lnTo>
                    <a:pt x="1033018" y="106934"/>
                  </a:lnTo>
                  <a:lnTo>
                    <a:pt x="1063244" y="131445"/>
                  </a:lnTo>
                  <a:lnTo>
                    <a:pt x="1093978" y="160782"/>
                  </a:lnTo>
                  <a:lnTo>
                    <a:pt x="1123696" y="195326"/>
                  </a:lnTo>
                  <a:lnTo>
                    <a:pt x="1153414" y="234696"/>
                  </a:lnTo>
                  <a:lnTo>
                    <a:pt x="1182243" y="279273"/>
                  </a:lnTo>
                  <a:lnTo>
                    <a:pt x="1210564" y="329184"/>
                  </a:lnTo>
                  <a:lnTo>
                    <a:pt x="1238377" y="384937"/>
                  </a:lnTo>
                  <a:lnTo>
                    <a:pt x="1264793" y="446405"/>
                  </a:lnTo>
                  <a:lnTo>
                    <a:pt x="1267714" y="407924"/>
                  </a:lnTo>
                  <a:lnTo>
                    <a:pt x="1272032" y="370967"/>
                  </a:lnTo>
                  <a:lnTo>
                    <a:pt x="1278763" y="336423"/>
                  </a:lnTo>
                  <a:lnTo>
                    <a:pt x="1286891" y="303276"/>
                  </a:lnTo>
                  <a:lnTo>
                    <a:pt x="1296924" y="272542"/>
                  </a:lnTo>
                  <a:lnTo>
                    <a:pt x="1308989" y="243332"/>
                  </a:lnTo>
                  <a:lnTo>
                    <a:pt x="1322451" y="215900"/>
                  </a:lnTo>
                  <a:lnTo>
                    <a:pt x="1336802" y="189992"/>
                  </a:lnTo>
                  <a:lnTo>
                    <a:pt x="1353185" y="165989"/>
                  </a:lnTo>
                  <a:lnTo>
                    <a:pt x="1370838" y="143891"/>
                  </a:lnTo>
                  <a:lnTo>
                    <a:pt x="1389634" y="123317"/>
                  </a:lnTo>
                  <a:lnTo>
                    <a:pt x="1409319" y="104648"/>
                  </a:lnTo>
                  <a:lnTo>
                    <a:pt x="1430909" y="87376"/>
                  </a:lnTo>
                  <a:lnTo>
                    <a:pt x="1453007" y="71501"/>
                  </a:lnTo>
                  <a:lnTo>
                    <a:pt x="1499997" y="45085"/>
                  </a:lnTo>
                  <a:lnTo>
                    <a:pt x="1550416" y="24892"/>
                  </a:lnTo>
                  <a:lnTo>
                    <a:pt x="1603629" y="11049"/>
                  </a:lnTo>
                  <a:lnTo>
                    <a:pt x="1658874" y="2413"/>
                  </a:lnTo>
                  <a:lnTo>
                    <a:pt x="1716024" y="0"/>
                  </a:lnTo>
                  <a:lnTo>
                    <a:pt x="1773555" y="2794"/>
                  </a:lnTo>
                  <a:lnTo>
                    <a:pt x="1831721" y="11049"/>
                  </a:lnTo>
                  <a:lnTo>
                    <a:pt x="1889252" y="24384"/>
                  </a:lnTo>
                  <a:lnTo>
                    <a:pt x="1945894" y="42672"/>
                  </a:lnTo>
                  <a:lnTo>
                    <a:pt x="2001647" y="65659"/>
                  </a:lnTo>
                  <a:lnTo>
                    <a:pt x="2054860" y="93091"/>
                  </a:lnTo>
                  <a:lnTo>
                    <a:pt x="2105279" y="125222"/>
                  </a:lnTo>
                  <a:lnTo>
                    <a:pt x="2152777" y="161290"/>
                  </a:lnTo>
                  <a:lnTo>
                    <a:pt x="2196465" y="201549"/>
                  </a:lnTo>
                  <a:lnTo>
                    <a:pt x="2235327" y="245237"/>
                  </a:lnTo>
                  <a:lnTo>
                    <a:pt x="2269490" y="293243"/>
                  </a:lnTo>
                  <a:lnTo>
                    <a:pt x="2297811" y="344170"/>
                  </a:lnTo>
                  <a:lnTo>
                    <a:pt x="2319909" y="398780"/>
                  </a:lnTo>
                  <a:lnTo>
                    <a:pt x="2335149" y="456438"/>
                  </a:lnTo>
                  <a:lnTo>
                    <a:pt x="2340483" y="486156"/>
                  </a:lnTo>
                  <a:lnTo>
                    <a:pt x="2343404" y="516890"/>
                  </a:lnTo>
                  <a:lnTo>
                    <a:pt x="2344293" y="548132"/>
                  </a:lnTo>
                  <a:lnTo>
                    <a:pt x="2343404" y="579755"/>
                  </a:lnTo>
                  <a:lnTo>
                    <a:pt x="2339975" y="612394"/>
                  </a:lnTo>
                  <a:lnTo>
                    <a:pt x="2334260" y="645541"/>
                  </a:lnTo>
                  <a:lnTo>
                    <a:pt x="2326513" y="679577"/>
                  </a:lnTo>
                  <a:lnTo>
                    <a:pt x="2316480" y="713740"/>
                  </a:lnTo>
                  <a:lnTo>
                    <a:pt x="2304034" y="748792"/>
                  </a:lnTo>
                  <a:lnTo>
                    <a:pt x="2288667" y="784225"/>
                  </a:lnTo>
                  <a:lnTo>
                    <a:pt x="2270887" y="820293"/>
                  </a:lnTo>
                  <a:lnTo>
                    <a:pt x="2250694" y="856742"/>
                  </a:lnTo>
                  <a:lnTo>
                    <a:pt x="2293493" y="835660"/>
                  </a:lnTo>
                  <a:lnTo>
                    <a:pt x="2335657" y="815975"/>
                  </a:lnTo>
                  <a:lnTo>
                    <a:pt x="2376043" y="797687"/>
                  </a:lnTo>
                  <a:lnTo>
                    <a:pt x="2414905" y="781431"/>
                  </a:lnTo>
                  <a:lnTo>
                    <a:pt x="2452751" y="766572"/>
                  </a:lnTo>
                  <a:lnTo>
                    <a:pt x="2489327" y="752602"/>
                  </a:lnTo>
                  <a:lnTo>
                    <a:pt x="2524379" y="740537"/>
                  </a:lnTo>
                  <a:lnTo>
                    <a:pt x="2557907" y="729615"/>
                  </a:lnTo>
                  <a:lnTo>
                    <a:pt x="2590038" y="720471"/>
                  </a:lnTo>
                  <a:lnTo>
                    <a:pt x="2621280" y="712216"/>
                  </a:lnTo>
                  <a:lnTo>
                    <a:pt x="2679319" y="699770"/>
                  </a:lnTo>
                  <a:lnTo>
                    <a:pt x="2732151" y="692150"/>
                  </a:lnTo>
                  <a:lnTo>
                    <a:pt x="2779649" y="688721"/>
                  </a:lnTo>
                  <a:lnTo>
                    <a:pt x="2821940" y="690245"/>
                  </a:lnTo>
                  <a:lnTo>
                    <a:pt x="2859405" y="694944"/>
                  </a:lnTo>
                  <a:lnTo>
                    <a:pt x="2891028" y="704088"/>
                  </a:lnTo>
                  <a:lnTo>
                    <a:pt x="2917952" y="716534"/>
                  </a:lnTo>
                  <a:lnTo>
                    <a:pt x="2939542" y="732409"/>
                  </a:lnTo>
                  <a:lnTo>
                    <a:pt x="2956306" y="751205"/>
                  </a:lnTo>
                  <a:lnTo>
                    <a:pt x="2968371" y="772795"/>
                  </a:lnTo>
                  <a:lnTo>
                    <a:pt x="2974594" y="796798"/>
                  </a:lnTo>
                  <a:lnTo>
                    <a:pt x="2976499" y="823214"/>
                  </a:lnTo>
                  <a:lnTo>
                    <a:pt x="2973070" y="851027"/>
                  </a:lnTo>
                  <a:lnTo>
                    <a:pt x="2964942" y="880745"/>
                  </a:lnTo>
                  <a:lnTo>
                    <a:pt x="2951988" y="911987"/>
                  </a:lnTo>
                  <a:lnTo>
                    <a:pt x="2934208" y="944118"/>
                  </a:lnTo>
                  <a:lnTo>
                    <a:pt x="2911729" y="977773"/>
                  </a:lnTo>
                  <a:lnTo>
                    <a:pt x="2884297" y="1011301"/>
                  </a:lnTo>
                  <a:lnTo>
                    <a:pt x="2852166" y="1045337"/>
                  </a:lnTo>
                  <a:lnTo>
                    <a:pt x="2815209" y="1079500"/>
                  </a:lnTo>
                  <a:lnTo>
                    <a:pt x="2773934" y="1113536"/>
                  </a:lnTo>
                  <a:lnTo>
                    <a:pt x="2727833" y="1147191"/>
                  </a:lnTo>
                  <a:lnTo>
                    <a:pt x="2676906" y="1180211"/>
                  </a:lnTo>
                  <a:lnTo>
                    <a:pt x="2621788" y="1212469"/>
                  </a:lnTo>
                  <a:lnTo>
                    <a:pt x="2561717" y="1243203"/>
                  </a:lnTo>
                  <a:lnTo>
                    <a:pt x="2497455" y="1271905"/>
                  </a:lnTo>
                  <a:lnTo>
                    <a:pt x="2428748" y="1299845"/>
                  </a:lnTo>
                  <a:lnTo>
                    <a:pt x="2497963" y="1275842"/>
                  </a:lnTo>
                  <a:lnTo>
                    <a:pt x="2563749" y="1257046"/>
                  </a:lnTo>
                  <a:lnTo>
                    <a:pt x="2625598" y="1243203"/>
                  </a:lnTo>
                  <a:lnTo>
                    <a:pt x="2683637" y="1234059"/>
                  </a:lnTo>
                  <a:lnTo>
                    <a:pt x="2737866" y="1229233"/>
                  </a:lnTo>
                  <a:lnTo>
                    <a:pt x="2788285" y="1228725"/>
                  </a:lnTo>
                  <a:lnTo>
                    <a:pt x="2834386" y="1232154"/>
                  </a:lnTo>
                  <a:lnTo>
                    <a:pt x="2876169" y="1239266"/>
                  </a:lnTo>
                  <a:lnTo>
                    <a:pt x="2914142" y="1250315"/>
                  </a:lnTo>
                  <a:lnTo>
                    <a:pt x="2947162" y="1264793"/>
                  </a:lnTo>
                  <a:lnTo>
                    <a:pt x="2975991" y="1282065"/>
                  </a:lnTo>
                  <a:lnTo>
                    <a:pt x="3000502" y="1302131"/>
                  </a:lnTo>
                  <a:lnTo>
                    <a:pt x="3019679" y="1324737"/>
                  </a:lnTo>
                  <a:lnTo>
                    <a:pt x="3034538" y="1350137"/>
                  </a:lnTo>
                  <a:lnTo>
                    <a:pt x="3044698" y="1377569"/>
                  </a:lnTo>
                  <a:lnTo>
                    <a:pt x="3049905" y="1407287"/>
                  </a:lnTo>
                  <a:lnTo>
                    <a:pt x="3049905" y="1438529"/>
                  </a:lnTo>
                  <a:lnTo>
                    <a:pt x="3044698" y="1471676"/>
                  </a:lnTo>
                  <a:lnTo>
                    <a:pt x="3034030" y="1505712"/>
                  </a:lnTo>
                  <a:lnTo>
                    <a:pt x="3018790" y="1541272"/>
                  </a:lnTo>
                  <a:lnTo>
                    <a:pt x="2997073" y="1577721"/>
                  </a:lnTo>
                  <a:lnTo>
                    <a:pt x="2970784" y="1614678"/>
                  </a:lnTo>
                  <a:lnTo>
                    <a:pt x="2938526" y="1652143"/>
                  </a:lnTo>
                  <a:lnTo>
                    <a:pt x="2900680" y="1689608"/>
                  </a:lnTo>
                  <a:lnTo>
                    <a:pt x="2856484" y="1727454"/>
                  </a:lnTo>
                  <a:lnTo>
                    <a:pt x="2807081" y="1764919"/>
                  </a:lnTo>
                  <a:lnTo>
                    <a:pt x="2751328" y="1801876"/>
                  </a:lnTo>
                  <a:lnTo>
                    <a:pt x="2689479" y="1838325"/>
                  </a:lnTo>
                  <a:lnTo>
                    <a:pt x="2621788" y="1873885"/>
                  </a:lnTo>
                  <a:lnTo>
                    <a:pt x="2547366" y="1908429"/>
                  </a:lnTo>
                  <a:lnTo>
                    <a:pt x="2466721" y="1941576"/>
                  </a:lnTo>
                  <a:lnTo>
                    <a:pt x="2379853" y="1972691"/>
                  </a:lnTo>
                  <a:lnTo>
                    <a:pt x="2416302" y="1980438"/>
                  </a:lnTo>
                  <a:lnTo>
                    <a:pt x="2450846" y="1988566"/>
                  </a:lnTo>
                  <a:lnTo>
                    <a:pt x="2483104" y="1998218"/>
                  </a:lnTo>
                  <a:lnTo>
                    <a:pt x="2512822" y="2008759"/>
                  </a:lnTo>
                  <a:lnTo>
                    <a:pt x="2540635" y="2019808"/>
                  </a:lnTo>
                  <a:lnTo>
                    <a:pt x="2566035" y="2032254"/>
                  </a:lnTo>
                  <a:lnTo>
                    <a:pt x="2590038" y="2045208"/>
                  </a:lnTo>
                  <a:lnTo>
                    <a:pt x="2611628" y="2059178"/>
                  </a:lnTo>
                  <a:lnTo>
                    <a:pt x="2649093" y="2089404"/>
                  </a:lnTo>
                  <a:lnTo>
                    <a:pt x="2678938" y="2121535"/>
                  </a:lnTo>
                  <a:lnTo>
                    <a:pt x="2701925" y="2156079"/>
                  </a:lnTo>
                  <a:lnTo>
                    <a:pt x="2718308" y="2191639"/>
                  </a:lnTo>
                  <a:lnTo>
                    <a:pt x="2727833" y="2229104"/>
                  </a:lnTo>
                  <a:lnTo>
                    <a:pt x="2731643" y="2266569"/>
                  </a:lnTo>
                  <a:lnTo>
                    <a:pt x="2730246" y="2304415"/>
                  </a:lnTo>
                  <a:lnTo>
                    <a:pt x="2723007" y="2341880"/>
                  </a:lnTo>
                  <a:lnTo>
                    <a:pt x="2711069" y="2378837"/>
                  </a:lnTo>
                  <a:lnTo>
                    <a:pt x="2694686" y="2414778"/>
                  </a:lnTo>
                  <a:lnTo>
                    <a:pt x="2674620" y="2448941"/>
                  </a:lnTo>
                  <a:lnTo>
                    <a:pt x="2650617" y="2481072"/>
                  </a:lnTo>
                  <a:lnTo>
                    <a:pt x="2622677" y="2510409"/>
                  </a:lnTo>
                  <a:lnTo>
                    <a:pt x="2592451" y="2537206"/>
                  </a:lnTo>
                  <a:lnTo>
                    <a:pt x="2558923" y="2560701"/>
                  </a:lnTo>
                  <a:lnTo>
                    <a:pt x="2523871" y="2580005"/>
                  </a:lnTo>
                  <a:lnTo>
                    <a:pt x="2486406" y="2595372"/>
                  </a:lnTo>
                  <a:lnTo>
                    <a:pt x="2447544" y="2605913"/>
                  </a:lnTo>
                  <a:lnTo>
                    <a:pt x="2407666" y="2611120"/>
                  </a:lnTo>
                  <a:lnTo>
                    <a:pt x="2367407" y="2610612"/>
                  </a:lnTo>
                  <a:lnTo>
                    <a:pt x="2326132" y="2604389"/>
                  </a:lnTo>
                  <a:lnTo>
                    <a:pt x="2284857" y="2591435"/>
                  </a:lnTo>
                  <a:lnTo>
                    <a:pt x="2244471" y="2571750"/>
                  </a:lnTo>
                  <a:lnTo>
                    <a:pt x="2204212" y="2544445"/>
                  </a:lnTo>
                  <a:lnTo>
                    <a:pt x="2165350" y="2509393"/>
                  </a:lnTo>
                  <a:lnTo>
                    <a:pt x="2127885" y="2466213"/>
                  </a:lnTo>
                  <a:lnTo>
                    <a:pt x="2110105" y="2441194"/>
                  </a:lnTo>
                  <a:lnTo>
                    <a:pt x="2092325" y="2413889"/>
                  </a:lnTo>
                  <a:lnTo>
                    <a:pt x="2075561" y="2384171"/>
                  </a:lnTo>
                  <a:lnTo>
                    <a:pt x="2059178" y="2352421"/>
                  </a:lnTo>
                  <a:lnTo>
                    <a:pt x="2014093" y="2376932"/>
                  </a:lnTo>
                  <a:lnTo>
                    <a:pt x="1966595" y="2397125"/>
                  </a:lnTo>
                  <a:lnTo>
                    <a:pt x="1917192" y="2413381"/>
                  </a:lnTo>
                  <a:lnTo>
                    <a:pt x="1866265" y="2425446"/>
                  </a:lnTo>
                  <a:lnTo>
                    <a:pt x="1813433" y="2433574"/>
                  </a:lnTo>
                  <a:lnTo>
                    <a:pt x="1759712" y="2437892"/>
                  </a:lnTo>
                  <a:lnTo>
                    <a:pt x="1704975" y="2438781"/>
                  </a:lnTo>
                  <a:lnTo>
                    <a:pt x="1649349" y="2436495"/>
                  </a:lnTo>
                  <a:lnTo>
                    <a:pt x="1592707" y="2430653"/>
                  </a:lnTo>
                  <a:lnTo>
                    <a:pt x="1536065" y="2422017"/>
                  </a:lnTo>
                  <a:lnTo>
                    <a:pt x="1479423" y="2410460"/>
                  </a:lnTo>
                  <a:lnTo>
                    <a:pt x="1422781" y="2396109"/>
                  </a:lnTo>
                  <a:lnTo>
                    <a:pt x="1366520" y="2379345"/>
                  </a:lnTo>
                  <a:lnTo>
                    <a:pt x="1310894" y="2360549"/>
                  </a:lnTo>
                  <a:lnTo>
                    <a:pt x="1255649" y="2338959"/>
                  </a:lnTo>
                  <a:lnTo>
                    <a:pt x="1201928" y="2315464"/>
                  </a:lnTo>
                  <a:lnTo>
                    <a:pt x="1149604" y="2290572"/>
                  </a:lnTo>
                  <a:lnTo>
                    <a:pt x="1098296" y="2263648"/>
                  </a:lnTo>
                  <a:lnTo>
                    <a:pt x="1049274" y="2235327"/>
                  </a:lnTo>
                  <a:lnTo>
                    <a:pt x="1001776" y="2205609"/>
                  </a:lnTo>
                  <a:lnTo>
                    <a:pt x="956691" y="2174367"/>
                  </a:lnTo>
                  <a:lnTo>
                    <a:pt x="913892" y="2142236"/>
                  </a:lnTo>
                  <a:lnTo>
                    <a:pt x="874141" y="2109597"/>
                  </a:lnTo>
                  <a:lnTo>
                    <a:pt x="837184" y="2075942"/>
                  </a:lnTo>
                  <a:lnTo>
                    <a:pt x="803529" y="2041906"/>
                  </a:lnTo>
                  <a:lnTo>
                    <a:pt x="772795" y="2007362"/>
                  </a:lnTo>
                  <a:lnTo>
                    <a:pt x="745871" y="1972691"/>
                  </a:lnTo>
                  <a:lnTo>
                    <a:pt x="722884" y="1937766"/>
                  </a:lnTo>
                  <a:lnTo>
                    <a:pt x="704215" y="1903095"/>
                  </a:lnTo>
                  <a:lnTo>
                    <a:pt x="689737" y="1869059"/>
                  </a:lnTo>
                  <a:lnTo>
                    <a:pt x="679704" y="1835023"/>
                  </a:lnTo>
                  <a:close/>
                </a:path>
              </a:pathLst>
            </a:custGeom>
            <a:solidFill>
              <a:srgbClr val="F8F8F8"/>
            </a:solidFill>
            <a:ln w="0" cap="flat" cmpd="sng" algn="ctr">
              <a:solidFill>
                <a:srgbClr val="F8F8F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76454" y="960247"/>
              <a:ext cx="3011552" cy="2578609"/>
            </a:xfrm>
            <a:custGeom>
              <a:avLst/>
              <a:gdLst/>
              <a:ahLst/>
              <a:cxnLst/>
              <a:rect l="0" t="0" r="0" b="0"/>
              <a:pathLst>
                <a:path w="3011552" h="2578609">
                  <a:moveTo>
                    <a:pt x="665734" y="1779397"/>
                  </a:moveTo>
                  <a:lnTo>
                    <a:pt x="609600" y="1805305"/>
                  </a:lnTo>
                  <a:lnTo>
                    <a:pt x="556387" y="1823974"/>
                  </a:lnTo>
                  <a:lnTo>
                    <a:pt x="506476" y="1836928"/>
                  </a:lnTo>
                  <a:lnTo>
                    <a:pt x="459359" y="1843659"/>
                  </a:lnTo>
                  <a:lnTo>
                    <a:pt x="416179" y="1845183"/>
                  </a:lnTo>
                  <a:lnTo>
                    <a:pt x="375412" y="1841246"/>
                  </a:lnTo>
                  <a:lnTo>
                    <a:pt x="337947" y="1832610"/>
                  </a:lnTo>
                  <a:lnTo>
                    <a:pt x="303911" y="1819275"/>
                  </a:lnTo>
                  <a:lnTo>
                    <a:pt x="272669" y="1802384"/>
                  </a:lnTo>
                  <a:lnTo>
                    <a:pt x="243840" y="1781302"/>
                  </a:lnTo>
                  <a:lnTo>
                    <a:pt x="218948" y="1756791"/>
                  </a:lnTo>
                  <a:lnTo>
                    <a:pt x="196342" y="1729994"/>
                  </a:lnTo>
                  <a:lnTo>
                    <a:pt x="176657" y="1699641"/>
                  </a:lnTo>
                  <a:lnTo>
                    <a:pt x="159893" y="1667510"/>
                  </a:lnTo>
                  <a:lnTo>
                    <a:pt x="145415" y="1633474"/>
                  </a:lnTo>
                  <a:lnTo>
                    <a:pt x="134493" y="1597914"/>
                  </a:lnTo>
                  <a:lnTo>
                    <a:pt x="125730" y="1560957"/>
                  </a:lnTo>
                  <a:lnTo>
                    <a:pt x="120015" y="1523492"/>
                  </a:lnTo>
                  <a:lnTo>
                    <a:pt x="116713" y="1485138"/>
                  </a:lnTo>
                  <a:lnTo>
                    <a:pt x="115697" y="1447165"/>
                  </a:lnTo>
                  <a:lnTo>
                    <a:pt x="117602" y="1409319"/>
                  </a:lnTo>
                  <a:lnTo>
                    <a:pt x="122428" y="1371854"/>
                  </a:lnTo>
                  <a:lnTo>
                    <a:pt x="129159" y="1335405"/>
                  </a:lnTo>
                  <a:lnTo>
                    <a:pt x="138303" y="1300353"/>
                  </a:lnTo>
                  <a:lnTo>
                    <a:pt x="150241" y="1267206"/>
                  </a:lnTo>
                  <a:lnTo>
                    <a:pt x="164211" y="1235964"/>
                  </a:lnTo>
                  <a:lnTo>
                    <a:pt x="180467" y="1207262"/>
                  </a:lnTo>
                  <a:lnTo>
                    <a:pt x="199263" y="1181354"/>
                  </a:lnTo>
                  <a:lnTo>
                    <a:pt x="220345" y="1158240"/>
                  </a:lnTo>
                  <a:lnTo>
                    <a:pt x="243840" y="1139063"/>
                  </a:lnTo>
                  <a:lnTo>
                    <a:pt x="268859" y="1123696"/>
                  </a:lnTo>
                  <a:lnTo>
                    <a:pt x="296672" y="1112647"/>
                  </a:lnTo>
                  <a:lnTo>
                    <a:pt x="270764" y="1114044"/>
                  </a:lnTo>
                  <a:lnTo>
                    <a:pt x="246761" y="1114044"/>
                  </a:lnTo>
                  <a:lnTo>
                    <a:pt x="201676" y="1110234"/>
                  </a:lnTo>
                  <a:lnTo>
                    <a:pt x="161290" y="1101598"/>
                  </a:lnTo>
                  <a:lnTo>
                    <a:pt x="125730" y="1088644"/>
                  </a:lnTo>
                  <a:lnTo>
                    <a:pt x="95123" y="1071372"/>
                  </a:lnTo>
                  <a:lnTo>
                    <a:pt x="69215" y="1050798"/>
                  </a:lnTo>
                  <a:lnTo>
                    <a:pt x="47117" y="1026795"/>
                  </a:lnTo>
                  <a:lnTo>
                    <a:pt x="29845" y="999363"/>
                  </a:lnTo>
                  <a:lnTo>
                    <a:pt x="16383" y="970153"/>
                  </a:lnTo>
                  <a:lnTo>
                    <a:pt x="6731" y="938911"/>
                  </a:lnTo>
                  <a:lnTo>
                    <a:pt x="1524" y="905764"/>
                  </a:lnTo>
                  <a:lnTo>
                    <a:pt x="0" y="871220"/>
                  </a:lnTo>
                  <a:lnTo>
                    <a:pt x="2413" y="836168"/>
                  </a:lnTo>
                  <a:lnTo>
                    <a:pt x="8255" y="800608"/>
                  </a:lnTo>
                  <a:lnTo>
                    <a:pt x="17272" y="765556"/>
                  </a:lnTo>
                  <a:lnTo>
                    <a:pt x="30226" y="730631"/>
                  </a:lnTo>
                  <a:lnTo>
                    <a:pt x="46101" y="696468"/>
                  </a:lnTo>
                  <a:lnTo>
                    <a:pt x="65278" y="663321"/>
                  </a:lnTo>
                  <a:lnTo>
                    <a:pt x="87376" y="632206"/>
                  </a:lnTo>
                  <a:lnTo>
                    <a:pt x="112395" y="602869"/>
                  </a:lnTo>
                  <a:lnTo>
                    <a:pt x="140208" y="576453"/>
                  </a:lnTo>
                  <a:lnTo>
                    <a:pt x="170942" y="552958"/>
                  </a:lnTo>
                  <a:lnTo>
                    <a:pt x="203581" y="532384"/>
                  </a:lnTo>
                  <a:lnTo>
                    <a:pt x="239522" y="515493"/>
                  </a:lnTo>
                  <a:lnTo>
                    <a:pt x="276987" y="503047"/>
                  </a:lnTo>
                  <a:lnTo>
                    <a:pt x="317373" y="494919"/>
                  </a:lnTo>
                  <a:lnTo>
                    <a:pt x="359537" y="491998"/>
                  </a:lnTo>
                  <a:lnTo>
                    <a:pt x="403733" y="493903"/>
                  </a:lnTo>
                  <a:lnTo>
                    <a:pt x="449834" y="502158"/>
                  </a:lnTo>
                  <a:lnTo>
                    <a:pt x="497840" y="516509"/>
                  </a:lnTo>
                  <a:lnTo>
                    <a:pt x="547243" y="537083"/>
                  </a:lnTo>
                  <a:lnTo>
                    <a:pt x="598551" y="565023"/>
                  </a:lnTo>
                  <a:lnTo>
                    <a:pt x="591820" y="519811"/>
                  </a:lnTo>
                  <a:lnTo>
                    <a:pt x="588010" y="475234"/>
                  </a:lnTo>
                  <a:lnTo>
                    <a:pt x="587502" y="432435"/>
                  </a:lnTo>
                  <a:lnTo>
                    <a:pt x="589915" y="391160"/>
                  </a:lnTo>
                  <a:lnTo>
                    <a:pt x="594741" y="351409"/>
                  </a:lnTo>
                  <a:lnTo>
                    <a:pt x="602488" y="313436"/>
                  </a:lnTo>
                  <a:lnTo>
                    <a:pt x="612521" y="277495"/>
                  </a:lnTo>
                  <a:lnTo>
                    <a:pt x="624459" y="243332"/>
                  </a:lnTo>
                  <a:lnTo>
                    <a:pt x="638937" y="211709"/>
                  </a:lnTo>
                  <a:lnTo>
                    <a:pt x="655701" y="182372"/>
                  </a:lnTo>
                  <a:lnTo>
                    <a:pt x="673989" y="155956"/>
                  </a:lnTo>
                  <a:lnTo>
                    <a:pt x="693674" y="131572"/>
                  </a:lnTo>
                  <a:lnTo>
                    <a:pt x="715264" y="110363"/>
                  </a:lnTo>
                  <a:lnTo>
                    <a:pt x="738251" y="92202"/>
                  </a:lnTo>
                  <a:lnTo>
                    <a:pt x="762762" y="77343"/>
                  </a:lnTo>
                  <a:lnTo>
                    <a:pt x="788670" y="65278"/>
                  </a:lnTo>
                  <a:lnTo>
                    <a:pt x="815086" y="56642"/>
                  </a:lnTo>
                  <a:lnTo>
                    <a:pt x="842899" y="51816"/>
                  </a:lnTo>
                  <a:lnTo>
                    <a:pt x="871220" y="50927"/>
                  </a:lnTo>
                  <a:lnTo>
                    <a:pt x="900049" y="53340"/>
                  </a:lnTo>
                  <a:lnTo>
                    <a:pt x="929767" y="60071"/>
                  </a:lnTo>
                  <a:lnTo>
                    <a:pt x="959612" y="71120"/>
                  </a:lnTo>
                  <a:lnTo>
                    <a:pt x="989838" y="86360"/>
                  </a:lnTo>
                  <a:lnTo>
                    <a:pt x="1020064" y="105664"/>
                  </a:lnTo>
                  <a:lnTo>
                    <a:pt x="1049782" y="130048"/>
                  </a:lnTo>
                  <a:lnTo>
                    <a:pt x="1080008" y="158877"/>
                  </a:lnTo>
                  <a:lnTo>
                    <a:pt x="1109853" y="193040"/>
                  </a:lnTo>
                  <a:lnTo>
                    <a:pt x="1139063" y="231902"/>
                  </a:lnTo>
                  <a:lnTo>
                    <a:pt x="1167892" y="275971"/>
                  </a:lnTo>
                  <a:lnTo>
                    <a:pt x="1195705" y="325501"/>
                  </a:lnTo>
                  <a:lnTo>
                    <a:pt x="1222629" y="380238"/>
                  </a:lnTo>
                  <a:lnTo>
                    <a:pt x="1249045" y="440690"/>
                  </a:lnTo>
                  <a:lnTo>
                    <a:pt x="1251331" y="402717"/>
                  </a:lnTo>
                  <a:lnTo>
                    <a:pt x="1256157" y="366776"/>
                  </a:lnTo>
                  <a:lnTo>
                    <a:pt x="1262888" y="332232"/>
                  </a:lnTo>
                  <a:lnTo>
                    <a:pt x="1271016" y="299974"/>
                  </a:lnTo>
                  <a:lnTo>
                    <a:pt x="1280668" y="269240"/>
                  </a:lnTo>
                  <a:lnTo>
                    <a:pt x="1292733" y="240538"/>
                  </a:lnTo>
                  <a:lnTo>
                    <a:pt x="1305687" y="213106"/>
                  </a:lnTo>
                  <a:lnTo>
                    <a:pt x="1320038" y="187706"/>
                  </a:lnTo>
                  <a:lnTo>
                    <a:pt x="1336294" y="164211"/>
                  </a:lnTo>
                  <a:lnTo>
                    <a:pt x="1353693" y="142113"/>
                  </a:lnTo>
                  <a:lnTo>
                    <a:pt x="1371854" y="121920"/>
                  </a:lnTo>
                  <a:lnTo>
                    <a:pt x="1392047" y="103251"/>
                  </a:lnTo>
                  <a:lnTo>
                    <a:pt x="1412621" y="86360"/>
                  </a:lnTo>
                  <a:lnTo>
                    <a:pt x="1434719" y="71120"/>
                  </a:lnTo>
                  <a:lnTo>
                    <a:pt x="1481328" y="44704"/>
                  </a:lnTo>
                  <a:lnTo>
                    <a:pt x="1531239" y="25019"/>
                  </a:lnTo>
                  <a:lnTo>
                    <a:pt x="1583563" y="11049"/>
                  </a:lnTo>
                  <a:lnTo>
                    <a:pt x="1638300" y="2921"/>
                  </a:lnTo>
                  <a:lnTo>
                    <a:pt x="1694434" y="0"/>
                  </a:lnTo>
                  <a:lnTo>
                    <a:pt x="1751076" y="2921"/>
                  </a:lnTo>
                  <a:lnTo>
                    <a:pt x="1808734" y="11049"/>
                  </a:lnTo>
                  <a:lnTo>
                    <a:pt x="1865249" y="24003"/>
                  </a:lnTo>
                  <a:lnTo>
                    <a:pt x="1921510" y="42291"/>
                  </a:lnTo>
                  <a:lnTo>
                    <a:pt x="1976247" y="64770"/>
                  </a:lnTo>
                  <a:lnTo>
                    <a:pt x="2028952" y="92202"/>
                  </a:lnTo>
                  <a:lnTo>
                    <a:pt x="2078863" y="123825"/>
                  </a:lnTo>
                  <a:lnTo>
                    <a:pt x="2125980" y="159385"/>
                  </a:lnTo>
                  <a:lnTo>
                    <a:pt x="2168652" y="199263"/>
                  </a:lnTo>
                  <a:lnTo>
                    <a:pt x="2207133" y="242443"/>
                  </a:lnTo>
                  <a:lnTo>
                    <a:pt x="2240661" y="289433"/>
                  </a:lnTo>
                  <a:lnTo>
                    <a:pt x="2268982" y="340360"/>
                  </a:lnTo>
                  <a:lnTo>
                    <a:pt x="2290572" y="394081"/>
                  </a:lnTo>
                  <a:lnTo>
                    <a:pt x="2305939" y="450723"/>
                  </a:lnTo>
                  <a:lnTo>
                    <a:pt x="2313686" y="510794"/>
                  </a:lnTo>
                  <a:lnTo>
                    <a:pt x="2314575" y="541401"/>
                  </a:lnTo>
                  <a:lnTo>
                    <a:pt x="2313686" y="573151"/>
                  </a:lnTo>
                  <a:lnTo>
                    <a:pt x="2310257" y="605282"/>
                  </a:lnTo>
                  <a:lnTo>
                    <a:pt x="2305050" y="637921"/>
                  </a:lnTo>
                  <a:lnTo>
                    <a:pt x="2297303" y="671068"/>
                  </a:lnTo>
                  <a:lnTo>
                    <a:pt x="2287270" y="705104"/>
                  </a:lnTo>
                  <a:lnTo>
                    <a:pt x="2274697" y="739648"/>
                  </a:lnTo>
                  <a:lnTo>
                    <a:pt x="2259838" y="774700"/>
                  </a:lnTo>
                  <a:lnTo>
                    <a:pt x="2242058" y="810260"/>
                  </a:lnTo>
                  <a:lnTo>
                    <a:pt x="2221992" y="845820"/>
                  </a:lnTo>
                  <a:lnTo>
                    <a:pt x="2264664" y="825119"/>
                  </a:lnTo>
                  <a:lnTo>
                    <a:pt x="2305939" y="805942"/>
                  </a:lnTo>
                  <a:lnTo>
                    <a:pt x="2345817" y="788162"/>
                  </a:lnTo>
                  <a:lnTo>
                    <a:pt x="2384679" y="771906"/>
                  </a:lnTo>
                  <a:lnTo>
                    <a:pt x="2421636" y="756920"/>
                  </a:lnTo>
                  <a:lnTo>
                    <a:pt x="2457577" y="743585"/>
                  </a:lnTo>
                  <a:lnTo>
                    <a:pt x="2492248" y="731520"/>
                  </a:lnTo>
                  <a:lnTo>
                    <a:pt x="2525776" y="720979"/>
                  </a:lnTo>
                  <a:lnTo>
                    <a:pt x="2588133" y="703199"/>
                  </a:lnTo>
                  <a:lnTo>
                    <a:pt x="2645791" y="691261"/>
                  </a:lnTo>
                  <a:lnTo>
                    <a:pt x="2697607" y="683514"/>
                  </a:lnTo>
                  <a:lnTo>
                    <a:pt x="2744724" y="680212"/>
                  </a:lnTo>
                  <a:lnTo>
                    <a:pt x="2786380" y="681609"/>
                  </a:lnTo>
                  <a:lnTo>
                    <a:pt x="2822956" y="686943"/>
                  </a:lnTo>
                  <a:lnTo>
                    <a:pt x="2854579" y="695579"/>
                  </a:lnTo>
                  <a:lnTo>
                    <a:pt x="2880995" y="708025"/>
                  </a:lnTo>
                  <a:lnTo>
                    <a:pt x="2902585" y="723392"/>
                  </a:lnTo>
                  <a:lnTo>
                    <a:pt x="2918968" y="742061"/>
                  </a:lnTo>
                  <a:lnTo>
                    <a:pt x="2930398" y="763270"/>
                  </a:lnTo>
                  <a:lnTo>
                    <a:pt x="2937129" y="786765"/>
                  </a:lnTo>
                  <a:lnTo>
                    <a:pt x="2939034" y="812673"/>
                  </a:lnTo>
                  <a:lnTo>
                    <a:pt x="2935732" y="840486"/>
                  </a:lnTo>
                  <a:lnTo>
                    <a:pt x="2927604" y="869823"/>
                  </a:lnTo>
                  <a:lnTo>
                    <a:pt x="2915031" y="900557"/>
                  </a:lnTo>
                  <a:lnTo>
                    <a:pt x="2897251" y="932688"/>
                  </a:lnTo>
                  <a:lnTo>
                    <a:pt x="2874772" y="965327"/>
                  </a:lnTo>
                  <a:lnTo>
                    <a:pt x="2847848" y="998855"/>
                  </a:lnTo>
                  <a:lnTo>
                    <a:pt x="2816225" y="1032510"/>
                  </a:lnTo>
                  <a:lnTo>
                    <a:pt x="2779649" y="1066038"/>
                  </a:lnTo>
                  <a:lnTo>
                    <a:pt x="2738882" y="1099693"/>
                  </a:lnTo>
                  <a:lnTo>
                    <a:pt x="2693289" y="1133348"/>
                  </a:lnTo>
                  <a:lnTo>
                    <a:pt x="2643378" y="1165479"/>
                  </a:lnTo>
                  <a:lnTo>
                    <a:pt x="2588641" y="1197102"/>
                  </a:lnTo>
                  <a:lnTo>
                    <a:pt x="2529586" y="1227328"/>
                  </a:lnTo>
                  <a:lnTo>
                    <a:pt x="2466213" y="1256157"/>
                  </a:lnTo>
                  <a:lnTo>
                    <a:pt x="2398141" y="1283589"/>
                  </a:lnTo>
                  <a:lnTo>
                    <a:pt x="2466213" y="1259967"/>
                  </a:lnTo>
                  <a:lnTo>
                    <a:pt x="2531110" y="1241298"/>
                  </a:lnTo>
                  <a:lnTo>
                    <a:pt x="2592451" y="1227836"/>
                  </a:lnTo>
                  <a:lnTo>
                    <a:pt x="2649601" y="1218692"/>
                  </a:lnTo>
                  <a:lnTo>
                    <a:pt x="2703449" y="1213993"/>
                  </a:lnTo>
                  <a:lnTo>
                    <a:pt x="2752852" y="1213485"/>
                  </a:lnTo>
                  <a:lnTo>
                    <a:pt x="2798445" y="1216787"/>
                  </a:lnTo>
                  <a:lnTo>
                    <a:pt x="2840228" y="1224026"/>
                  </a:lnTo>
                  <a:lnTo>
                    <a:pt x="2877185" y="1234567"/>
                  </a:lnTo>
                  <a:lnTo>
                    <a:pt x="2910332" y="1248918"/>
                  </a:lnTo>
                  <a:lnTo>
                    <a:pt x="2938653" y="1265809"/>
                  </a:lnTo>
                  <a:lnTo>
                    <a:pt x="2962529" y="1285875"/>
                  </a:lnTo>
                  <a:lnTo>
                    <a:pt x="2981833" y="1308481"/>
                  </a:lnTo>
                  <a:lnTo>
                    <a:pt x="2996692" y="1333500"/>
                  </a:lnTo>
                  <a:lnTo>
                    <a:pt x="3006217" y="1360805"/>
                  </a:lnTo>
                  <a:lnTo>
                    <a:pt x="3011551" y="1389634"/>
                  </a:lnTo>
                  <a:lnTo>
                    <a:pt x="3011551" y="1420876"/>
                  </a:lnTo>
                  <a:lnTo>
                    <a:pt x="3006217" y="1453515"/>
                  </a:lnTo>
                  <a:lnTo>
                    <a:pt x="2996184" y="1487043"/>
                  </a:lnTo>
                  <a:lnTo>
                    <a:pt x="2980309" y="1522095"/>
                  </a:lnTo>
                  <a:lnTo>
                    <a:pt x="2959735" y="1558036"/>
                  </a:lnTo>
                  <a:lnTo>
                    <a:pt x="2933319" y="1594612"/>
                  </a:lnTo>
                  <a:lnTo>
                    <a:pt x="2901569" y="1631569"/>
                  </a:lnTo>
                  <a:lnTo>
                    <a:pt x="2863723" y="1668526"/>
                  </a:lnTo>
                  <a:lnTo>
                    <a:pt x="2820543" y="1705991"/>
                  </a:lnTo>
                  <a:lnTo>
                    <a:pt x="2771521" y="1742948"/>
                  </a:lnTo>
                  <a:lnTo>
                    <a:pt x="2716784" y="1779397"/>
                  </a:lnTo>
                  <a:lnTo>
                    <a:pt x="2655824" y="1815338"/>
                  </a:lnTo>
                  <a:lnTo>
                    <a:pt x="2588641" y="1850390"/>
                  </a:lnTo>
                  <a:lnTo>
                    <a:pt x="2515235" y="1884553"/>
                  </a:lnTo>
                  <a:lnTo>
                    <a:pt x="2435606" y="1917192"/>
                  </a:lnTo>
                  <a:lnTo>
                    <a:pt x="2349627" y="1948307"/>
                  </a:lnTo>
                  <a:lnTo>
                    <a:pt x="2385695" y="1955546"/>
                  </a:lnTo>
                  <a:lnTo>
                    <a:pt x="2419731" y="1963674"/>
                  </a:lnTo>
                  <a:lnTo>
                    <a:pt x="2451354" y="1973326"/>
                  </a:lnTo>
                  <a:lnTo>
                    <a:pt x="2481199" y="1983359"/>
                  </a:lnTo>
                  <a:lnTo>
                    <a:pt x="2508504" y="1994916"/>
                  </a:lnTo>
                  <a:lnTo>
                    <a:pt x="2533904" y="2006854"/>
                  </a:lnTo>
                  <a:lnTo>
                    <a:pt x="2557526" y="2019808"/>
                  </a:lnTo>
                  <a:lnTo>
                    <a:pt x="2578608" y="2033778"/>
                  </a:lnTo>
                  <a:lnTo>
                    <a:pt x="2615565" y="2063115"/>
                  </a:lnTo>
                  <a:lnTo>
                    <a:pt x="2645283" y="2095246"/>
                  </a:lnTo>
                  <a:lnTo>
                    <a:pt x="2667889" y="2128774"/>
                  </a:lnTo>
                  <a:lnTo>
                    <a:pt x="2683764" y="2164334"/>
                  </a:lnTo>
                  <a:lnTo>
                    <a:pt x="2693289" y="2200783"/>
                  </a:lnTo>
                  <a:lnTo>
                    <a:pt x="2697099" y="2238248"/>
                  </a:lnTo>
                  <a:lnTo>
                    <a:pt x="2695702" y="2275713"/>
                  </a:lnTo>
                  <a:lnTo>
                    <a:pt x="2688463" y="2312670"/>
                  </a:lnTo>
                  <a:lnTo>
                    <a:pt x="2677033" y="2349119"/>
                  </a:lnTo>
                  <a:lnTo>
                    <a:pt x="2661158" y="2384171"/>
                  </a:lnTo>
                  <a:lnTo>
                    <a:pt x="2640965" y="2418207"/>
                  </a:lnTo>
                  <a:lnTo>
                    <a:pt x="2616962" y="2449957"/>
                  </a:lnTo>
                  <a:lnTo>
                    <a:pt x="2589657" y="2479167"/>
                  </a:lnTo>
                  <a:lnTo>
                    <a:pt x="2559431" y="2505583"/>
                  </a:lnTo>
                  <a:lnTo>
                    <a:pt x="2526792" y="2528697"/>
                  </a:lnTo>
                  <a:lnTo>
                    <a:pt x="2491740" y="2547874"/>
                  </a:lnTo>
                  <a:lnTo>
                    <a:pt x="2455291" y="2562733"/>
                  </a:lnTo>
                  <a:lnTo>
                    <a:pt x="2416810" y="2573274"/>
                  </a:lnTo>
                  <a:lnTo>
                    <a:pt x="2377440" y="2578608"/>
                  </a:lnTo>
                  <a:lnTo>
                    <a:pt x="2337181" y="2578100"/>
                  </a:lnTo>
                  <a:lnTo>
                    <a:pt x="2296795" y="2571877"/>
                  </a:lnTo>
                  <a:lnTo>
                    <a:pt x="2256028" y="2559431"/>
                  </a:lnTo>
                  <a:lnTo>
                    <a:pt x="2216150" y="2539746"/>
                  </a:lnTo>
                  <a:lnTo>
                    <a:pt x="2176780" y="2512822"/>
                  </a:lnTo>
                  <a:lnTo>
                    <a:pt x="2138426" y="2477770"/>
                  </a:lnTo>
                  <a:lnTo>
                    <a:pt x="2101469" y="2435098"/>
                  </a:lnTo>
                  <a:lnTo>
                    <a:pt x="2083689" y="2410587"/>
                  </a:lnTo>
                  <a:lnTo>
                    <a:pt x="2066417" y="2383663"/>
                  </a:lnTo>
                  <a:lnTo>
                    <a:pt x="2049653" y="2354453"/>
                  </a:lnTo>
                  <a:lnTo>
                    <a:pt x="2033270" y="2322703"/>
                  </a:lnTo>
                  <a:lnTo>
                    <a:pt x="1988693" y="2347214"/>
                  </a:lnTo>
                  <a:lnTo>
                    <a:pt x="1942084" y="2367407"/>
                  </a:lnTo>
                  <a:lnTo>
                    <a:pt x="1893189" y="2383155"/>
                  </a:lnTo>
                  <a:lnTo>
                    <a:pt x="1842770" y="2394712"/>
                  </a:lnTo>
                  <a:lnTo>
                    <a:pt x="1790954" y="2402840"/>
                  </a:lnTo>
                  <a:lnTo>
                    <a:pt x="1737614" y="2407158"/>
                  </a:lnTo>
                  <a:lnTo>
                    <a:pt x="1683385" y="2408174"/>
                  </a:lnTo>
                  <a:lnTo>
                    <a:pt x="1628140" y="2405761"/>
                  </a:lnTo>
                  <a:lnTo>
                    <a:pt x="1572514" y="2400046"/>
                  </a:lnTo>
                  <a:lnTo>
                    <a:pt x="1516888" y="2391918"/>
                  </a:lnTo>
                  <a:lnTo>
                    <a:pt x="1460627" y="2380361"/>
                  </a:lnTo>
                  <a:lnTo>
                    <a:pt x="1405001" y="2365883"/>
                  </a:lnTo>
                  <a:lnTo>
                    <a:pt x="1349375" y="2349627"/>
                  </a:lnTo>
                  <a:lnTo>
                    <a:pt x="1294130" y="2330958"/>
                  </a:lnTo>
                  <a:lnTo>
                    <a:pt x="1239901" y="2309749"/>
                  </a:lnTo>
                  <a:lnTo>
                    <a:pt x="1187069" y="2286762"/>
                  </a:lnTo>
                  <a:lnTo>
                    <a:pt x="1134745" y="2261743"/>
                  </a:lnTo>
                  <a:lnTo>
                    <a:pt x="1084834" y="2235327"/>
                  </a:lnTo>
                  <a:lnTo>
                    <a:pt x="1035812" y="2207006"/>
                  </a:lnTo>
                  <a:lnTo>
                    <a:pt x="989330" y="2177796"/>
                  </a:lnTo>
                  <a:lnTo>
                    <a:pt x="944626" y="2147062"/>
                  </a:lnTo>
                  <a:lnTo>
                    <a:pt x="902970" y="2115439"/>
                  </a:lnTo>
                  <a:lnTo>
                    <a:pt x="863092" y="2083181"/>
                  </a:lnTo>
                  <a:lnTo>
                    <a:pt x="826643" y="2049653"/>
                  </a:lnTo>
                  <a:lnTo>
                    <a:pt x="793496" y="2015998"/>
                  </a:lnTo>
                  <a:lnTo>
                    <a:pt x="763270" y="1981962"/>
                  </a:lnTo>
                  <a:lnTo>
                    <a:pt x="736854" y="1947799"/>
                  </a:lnTo>
                  <a:lnTo>
                    <a:pt x="714248" y="1913763"/>
                  </a:lnTo>
                  <a:lnTo>
                    <a:pt x="695579" y="1879219"/>
                  </a:lnTo>
                  <a:lnTo>
                    <a:pt x="681101" y="1845564"/>
                  </a:lnTo>
                  <a:lnTo>
                    <a:pt x="671068" y="1812036"/>
                  </a:lnTo>
                  <a:close/>
                </a:path>
              </a:pathLst>
            </a:custGeom>
            <a:solidFill>
              <a:srgbClr val="F2F2F2"/>
            </a:solidFill>
            <a:ln w="0" cap="flat" cmpd="sng" algn="ctr">
              <a:solidFill>
                <a:srgbClr val="F2F2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95631" y="977011"/>
              <a:ext cx="2972690" cy="2544954"/>
            </a:xfrm>
            <a:custGeom>
              <a:avLst/>
              <a:gdLst/>
              <a:ahLst/>
              <a:cxnLst/>
              <a:rect l="0" t="0" r="0" b="0"/>
              <a:pathLst>
                <a:path w="2972690" h="2544954">
                  <a:moveTo>
                    <a:pt x="657606" y="1756410"/>
                  </a:moveTo>
                  <a:lnTo>
                    <a:pt x="601980" y="1781810"/>
                  </a:lnTo>
                  <a:lnTo>
                    <a:pt x="549148" y="1800479"/>
                  </a:lnTo>
                  <a:lnTo>
                    <a:pt x="499745" y="1813052"/>
                  </a:lnTo>
                  <a:lnTo>
                    <a:pt x="453644" y="1819783"/>
                  </a:lnTo>
                  <a:lnTo>
                    <a:pt x="410972" y="1821180"/>
                  </a:lnTo>
                  <a:lnTo>
                    <a:pt x="370586" y="1817370"/>
                  </a:lnTo>
                  <a:lnTo>
                    <a:pt x="333629" y="1808734"/>
                  </a:lnTo>
                  <a:lnTo>
                    <a:pt x="300101" y="1795780"/>
                  </a:lnTo>
                  <a:lnTo>
                    <a:pt x="268859" y="1778889"/>
                  </a:lnTo>
                  <a:lnTo>
                    <a:pt x="241046" y="1758315"/>
                  </a:lnTo>
                  <a:lnTo>
                    <a:pt x="216027" y="1734312"/>
                  </a:lnTo>
                  <a:lnTo>
                    <a:pt x="193929" y="1707388"/>
                  </a:lnTo>
                  <a:lnTo>
                    <a:pt x="174244" y="1677670"/>
                  </a:lnTo>
                  <a:lnTo>
                    <a:pt x="157988" y="1645920"/>
                  </a:lnTo>
                  <a:lnTo>
                    <a:pt x="144018" y="1612392"/>
                  </a:lnTo>
                  <a:lnTo>
                    <a:pt x="132588" y="1577340"/>
                  </a:lnTo>
                  <a:lnTo>
                    <a:pt x="124333" y="1540891"/>
                  </a:lnTo>
                  <a:lnTo>
                    <a:pt x="118618" y="1503426"/>
                  </a:lnTo>
                  <a:lnTo>
                    <a:pt x="115316" y="1465961"/>
                  </a:lnTo>
                  <a:lnTo>
                    <a:pt x="114300" y="1428115"/>
                  </a:lnTo>
                  <a:lnTo>
                    <a:pt x="116205" y="1390650"/>
                  </a:lnTo>
                  <a:lnTo>
                    <a:pt x="120523" y="1354074"/>
                  </a:lnTo>
                  <a:lnTo>
                    <a:pt x="127254" y="1318133"/>
                  </a:lnTo>
                  <a:lnTo>
                    <a:pt x="136906" y="1283589"/>
                  </a:lnTo>
                  <a:lnTo>
                    <a:pt x="148336" y="1250442"/>
                  </a:lnTo>
                  <a:lnTo>
                    <a:pt x="162306" y="1219708"/>
                  </a:lnTo>
                  <a:lnTo>
                    <a:pt x="178562" y="1191387"/>
                  </a:lnTo>
                  <a:lnTo>
                    <a:pt x="196850" y="1165987"/>
                  </a:lnTo>
                  <a:lnTo>
                    <a:pt x="217551" y="1143381"/>
                  </a:lnTo>
                  <a:lnTo>
                    <a:pt x="240538" y="1124204"/>
                  </a:lnTo>
                  <a:lnTo>
                    <a:pt x="265557" y="1108837"/>
                  </a:lnTo>
                  <a:lnTo>
                    <a:pt x="292862" y="1097788"/>
                  </a:lnTo>
                  <a:lnTo>
                    <a:pt x="243459" y="1099693"/>
                  </a:lnTo>
                  <a:lnTo>
                    <a:pt x="198755" y="1095883"/>
                  </a:lnTo>
                  <a:lnTo>
                    <a:pt x="159385" y="1087247"/>
                  </a:lnTo>
                  <a:lnTo>
                    <a:pt x="124333" y="1074293"/>
                  </a:lnTo>
                  <a:lnTo>
                    <a:pt x="94107" y="1057529"/>
                  </a:lnTo>
                  <a:lnTo>
                    <a:pt x="68199" y="1036828"/>
                  </a:lnTo>
                  <a:lnTo>
                    <a:pt x="46609" y="1013333"/>
                  </a:lnTo>
                  <a:lnTo>
                    <a:pt x="29337" y="986409"/>
                  </a:lnTo>
                  <a:lnTo>
                    <a:pt x="15875" y="957707"/>
                  </a:lnTo>
                  <a:lnTo>
                    <a:pt x="6731" y="926465"/>
                  </a:lnTo>
                  <a:lnTo>
                    <a:pt x="1524" y="893826"/>
                  </a:lnTo>
                  <a:lnTo>
                    <a:pt x="0" y="859790"/>
                  </a:lnTo>
                  <a:lnTo>
                    <a:pt x="2413" y="825119"/>
                  </a:lnTo>
                  <a:lnTo>
                    <a:pt x="8255" y="790575"/>
                  </a:lnTo>
                  <a:lnTo>
                    <a:pt x="17272" y="755523"/>
                  </a:lnTo>
                  <a:lnTo>
                    <a:pt x="29845" y="720979"/>
                  </a:lnTo>
                  <a:lnTo>
                    <a:pt x="45593" y="687451"/>
                  </a:lnTo>
                  <a:lnTo>
                    <a:pt x="64389" y="654812"/>
                  </a:lnTo>
                  <a:lnTo>
                    <a:pt x="85979" y="624078"/>
                  </a:lnTo>
                  <a:lnTo>
                    <a:pt x="110998" y="595249"/>
                  </a:lnTo>
                  <a:lnTo>
                    <a:pt x="138303" y="568833"/>
                  </a:lnTo>
                  <a:lnTo>
                    <a:pt x="168529" y="545338"/>
                  </a:lnTo>
                  <a:lnTo>
                    <a:pt x="201168" y="525145"/>
                  </a:lnTo>
                  <a:lnTo>
                    <a:pt x="236220" y="508889"/>
                  </a:lnTo>
                  <a:lnTo>
                    <a:pt x="273685" y="496316"/>
                  </a:lnTo>
                  <a:lnTo>
                    <a:pt x="313436" y="488188"/>
                  </a:lnTo>
                  <a:lnTo>
                    <a:pt x="354838" y="485394"/>
                  </a:lnTo>
                  <a:lnTo>
                    <a:pt x="398399" y="487680"/>
                  </a:lnTo>
                  <a:lnTo>
                    <a:pt x="443992" y="495427"/>
                  </a:lnTo>
                  <a:lnTo>
                    <a:pt x="491617" y="509778"/>
                  </a:lnTo>
                  <a:lnTo>
                    <a:pt x="540512" y="530479"/>
                  </a:lnTo>
                  <a:lnTo>
                    <a:pt x="590931" y="557784"/>
                  </a:lnTo>
                  <a:lnTo>
                    <a:pt x="584200" y="512699"/>
                  </a:lnTo>
                  <a:lnTo>
                    <a:pt x="580898" y="469011"/>
                  </a:lnTo>
                  <a:lnTo>
                    <a:pt x="580390" y="426720"/>
                  </a:lnTo>
                  <a:lnTo>
                    <a:pt x="582803" y="385953"/>
                  </a:lnTo>
                  <a:lnTo>
                    <a:pt x="587629" y="346583"/>
                  </a:lnTo>
                  <a:lnTo>
                    <a:pt x="594741" y="309118"/>
                  </a:lnTo>
                  <a:lnTo>
                    <a:pt x="604901" y="273685"/>
                  </a:lnTo>
                  <a:lnTo>
                    <a:pt x="616839" y="240030"/>
                  </a:lnTo>
                  <a:lnTo>
                    <a:pt x="631317" y="208915"/>
                  </a:lnTo>
                  <a:lnTo>
                    <a:pt x="647065" y="180086"/>
                  </a:lnTo>
                  <a:lnTo>
                    <a:pt x="665353" y="153670"/>
                  </a:lnTo>
                  <a:lnTo>
                    <a:pt x="685038" y="129667"/>
                  </a:lnTo>
                  <a:lnTo>
                    <a:pt x="706628" y="108966"/>
                  </a:lnTo>
                  <a:lnTo>
                    <a:pt x="729234" y="90805"/>
                  </a:lnTo>
                  <a:lnTo>
                    <a:pt x="753237" y="75946"/>
                  </a:lnTo>
                  <a:lnTo>
                    <a:pt x="778637" y="63881"/>
                  </a:lnTo>
                  <a:lnTo>
                    <a:pt x="805053" y="55753"/>
                  </a:lnTo>
                  <a:lnTo>
                    <a:pt x="831850" y="50927"/>
                  </a:lnTo>
                  <a:lnTo>
                    <a:pt x="860171" y="49911"/>
                  </a:lnTo>
                  <a:lnTo>
                    <a:pt x="888492" y="52324"/>
                  </a:lnTo>
                  <a:lnTo>
                    <a:pt x="917829" y="59055"/>
                  </a:lnTo>
                  <a:lnTo>
                    <a:pt x="947039" y="69596"/>
                  </a:lnTo>
                  <a:lnTo>
                    <a:pt x="976884" y="84963"/>
                  </a:lnTo>
                  <a:lnTo>
                    <a:pt x="1007110" y="104267"/>
                  </a:lnTo>
                  <a:lnTo>
                    <a:pt x="1036828" y="128270"/>
                  </a:lnTo>
                  <a:lnTo>
                    <a:pt x="1066165" y="156591"/>
                  </a:lnTo>
                  <a:lnTo>
                    <a:pt x="1095375" y="190119"/>
                  </a:lnTo>
                  <a:lnTo>
                    <a:pt x="1124712" y="228473"/>
                  </a:lnTo>
                  <a:lnTo>
                    <a:pt x="1153033" y="272161"/>
                  </a:lnTo>
                  <a:lnTo>
                    <a:pt x="1180338" y="320675"/>
                  </a:lnTo>
                  <a:lnTo>
                    <a:pt x="1207262" y="374904"/>
                  </a:lnTo>
                  <a:lnTo>
                    <a:pt x="1233170" y="434975"/>
                  </a:lnTo>
                  <a:lnTo>
                    <a:pt x="1235583" y="397510"/>
                  </a:lnTo>
                  <a:lnTo>
                    <a:pt x="1240409" y="361442"/>
                  </a:lnTo>
                  <a:lnTo>
                    <a:pt x="1246632" y="327914"/>
                  </a:lnTo>
                  <a:lnTo>
                    <a:pt x="1254760" y="295783"/>
                  </a:lnTo>
                  <a:lnTo>
                    <a:pt x="1264412" y="265430"/>
                  </a:lnTo>
                  <a:lnTo>
                    <a:pt x="1275842" y="237236"/>
                  </a:lnTo>
                  <a:lnTo>
                    <a:pt x="1288796" y="210312"/>
                  </a:lnTo>
                  <a:lnTo>
                    <a:pt x="1303274" y="185293"/>
                  </a:lnTo>
                  <a:lnTo>
                    <a:pt x="1319149" y="161798"/>
                  </a:lnTo>
                  <a:lnTo>
                    <a:pt x="1336421" y="140208"/>
                  </a:lnTo>
                  <a:lnTo>
                    <a:pt x="1354582" y="120015"/>
                  </a:lnTo>
                  <a:lnTo>
                    <a:pt x="1374267" y="101854"/>
                  </a:lnTo>
                  <a:lnTo>
                    <a:pt x="1416558" y="69596"/>
                  </a:lnTo>
                  <a:lnTo>
                    <a:pt x="1462151" y="43688"/>
                  </a:lnTo>
                  <a:lnTo>
                    <a:pt x="1511554" y="24511"/>
                  </a:lnTo>
                  <a:lnTo>
                    <a:pt x="1563370" y="10668"/>
                  </a:lnTo>
                  <a:lnTo>
                    <a:pt x="1617218" y="2413"/>
                  </a:lnTo>
                  <a:lnTo>
                    <a:pt x="1672336" y="0"/>
                  </a:lnTo>
                  <a:lnTo>
                    <a:pt x="1728978" y="2413"/>
                  </a:lnTo>
                  <a:lnTo>
                    <a:pt x="1785112" y="10668"/>
                  </a:lnTo>
                  <a:lnTo>
                    <a:pt x="1841754" y="23622"/>
                  </a:lnTo>
                  <a:lnTo>
                    <a:pt x="1896999" y="41275"/>
                  </a:lnTo>
                  <a:lnTo>
                    <a:pt x="1951228" y="63881"/>
                  </a:lnTo>
                  <a:lnTo>
                    <a:pt x="2003044" y="90805"/>
                  </a:lnTo>
                  <a:lnTo>
                    <a:pt x="2052574" y="121920"/>
                  </a:lnTo>
                  <a:lnTo>
                    <a:pt x="2098675" y="156972"/>
                  </a:lnTo>
                  <a:lnTo>
                    <a:pt x="2140839" y="196342"/>
                  </a:lnTo>
                  <a:lnTo>
                    <a:pt x="2179193" y="239141"/>
                  </a:lnTo>
                  <a:lnTo>
                    <a:pt x="2212340" y="285623"/>
                  </a:lnTo>
                  <a:lnTo>
                    <a:pt x="2240153" y="335534"/>
                  </a:lnTo>
                  <a:lnTo>
                    <a:pt x="2261362" y="388874"/>
                  </a:lnTo>
                  <a:lnTo>
                    <a:pt x="2276729" y="444500"/>
                  </a:lnTo>
                  <a:lnTo>
                    <a:pt x="2284349" y="503555"/>
                  </a:lnTo>
                  <a:lnTo>
                    <a:pt x="2285365" y="534289"/>
                  </a:lnTo>
                  <a:lnTo>
                    <a:pt x="2283841" y="565531"/>
                  </a:lnTo>
                  <a:lnTo>
                    <a:pt x="2281047" y="597154"/>
                  </a:lnTo>
                  <a:lnTo>
                    <a:pt x="2275713" y="629285"/>
                  </a:lnTo>
                  <a:lnTo>
                    <a:pt x="2268093" y="662432"/>
                  </a:lnTo>
                  <a:lnTo>
                    <a:pt x="2257933" y="696087"/>
                  </a:lnTo>
                  <a:lnTo>
                    <a:pt x="2245995" y="729615"/>
                  </a:lnTo>
                  <a:lnTo>
                    <a:pt x="2231136" y="764159"/>
                  </a:lnTo>
                  <a:lnTo>
                    <a:pt x="2213864" y="799211"/>
                  </a:lnTo>
                  <a:lnTo>
                    <a:pt x="2193671" y="834771"/>
                  </a:lnTo>
                  <a:lnTo>
                    <a:pt x="2235835" y="814070"/>
                  </a:lnTo>
                  <a:lnTo>
                    <a:pt x="2276729" y="795401"/>
                  </a:lnTo>
                  <a:lnTo>
                    <a:pt x="2316099" y="777621"/>
                  </a:lnTo>
                  <a:lnTo>
                    <a:pt x="2353945" y="761873"/>
                  </a:lnTo>
                  <a:lnTo>
                    <a:pt x="2390902" y="746887"/>
                  </a:lnTo>
                  <a:lnTo>
                    <a:pt x="2426462" y="733933"/>
                  </a:lnTo>
                  <a:lnTo>
                    <a:pt x="2460498" y="721995"/>
                  </a:lnTo>
                  <a:lnTo>
                    <a:pt x="2493645" y="711454"/>
                  </a:lnTo>
                  <a:lnTo>
                    <a:pt x="2555113" y="694182"/>
                  </a:lnTo>
                  <a:lnTo>
                    <a:pt x="2611755" y="682117"/>
                  </a:lnTo>
                  <a:lnTo>
                    <a:pt x="2663063" y="674497"/>
                  </a:lnTo>
                  <a:lnTo>
                    <a:pt x="2709672" y="671576"/>
                  </a:lnTo>
                  <a:lnTo>
                    <a:pt x="2750947" y="672592"/>
                  </a:lnTo>
                  <a:lnTo>
                    <a:pt x="2786888" y="677799"/>
                  </a:lnTo>
                  <a:lnTo>
                    <a:pt x="2818130" y="686435"/>
                  </a:lnTo>
                  <a:lnTo>
                    <a:pt x="2844546" y="698500"/>
                  </a:lnTo>
                  <a:lnTo>
                    <a:pt x="2865628" y="713867"/>
                  </a:lnTo>
                  <a:lnTo>
                    <a:pt x="2882011" y="732536"/>
                  </a:lnTo>
                  <a:lnTo>
                    <a:pt x="2893060" y="753110"/>
                  </a:lnTo>
                  <a:lnTo>
                    <a:pt x="2899791" y="776732"/>
                  </a:lnTo>
                  <a:lnTo>
                    <a:pt x="2901188" y="802132"/>
                  </a:lnTo>
                  <a:lnTo>
                    <a:pt x="2898267" y="829437"/>
                  </a:lnTo>
                  <a:lnTo>
                    <a:pt x="2890139" y="858774"/>
                  </a:lnTo>
                  <a:lnTo>
                    <a:pt x="2877693" y="889000"/>
                  </a:lnTo>
                  <a:lnTo>
                    <a:pt x="2860421" y="920242"/>
                  </a:lnTo>
                  <a:lnTo>
                    <a:pt x="2838323" y="952881"/>
                  </a:lnTo>
                  <a:lnTo>
                    <a:pt x="2811399" y="985520"/>
                  </a:lnTo>
                  <a:lnTo>
                    <a:pt x="2780157" y="1019048"/>
                  </a:lnTo>
                  <a:lnTo>
                    <a:pt x="2744216" y="1052195"/>
                  </a:lnTo>
                  <a:lnTo>
                    <a:pt x="2703957" y="1085850"/>
                  </a:lnTo>
                  <a:lnTo>
                    <a:pt x="2658745" y="1118489"/>
                  </a:lnTo>
                  <a:lnTo>
                    <a:pt x="2609342" y="1150620"/>
                  </a:lnTo>
                  <a:lnTo>
                    <a:pt x="2555621" y="1181862"/>
                  </a:lnTo>
                  <a:lnTo>
                    <a:pt x="2497455" y="1211580"/>
                  </a:lnTo>
                  <a:lnTo>
                    <a:pt x="2434590" y="1239901"/>
                  </a:lnTo>
                  <a:lnTo>
                    <a:pt x="2367407" y="1266825"/>
                  </a:lnTo>
                  <a:lnTo>
                    <a:pt x="2435098" y="1243711"/>
                  </a:lnTo>
                  <a:lnTo>
                    <a:pt x="2498979" y="1225042"/>
                  </a:lnTo>
                  <a:lnTo>
                    <a:pt x="2559431" y="1211580"/>
                  </a:lnTo>
                  <a:lnTo>
                    <a:pt x="2616073" y="1202944"/>
                  </a:lnTo>
                  <a:lnTo>
                    <a:pt x="2668905" y="1198118"/>
                  </a:lnTo>
                  <a:lnTo>
                    <a:pt x="2717800" y="1197610"/>
                  </a:lnTo>
                  <a:lnTo>
                    <a:pt x="2762885" y="1201039"/>
                  </a:lnTo>
                  <a:lnTo>
                    <a:pt x="2803779" y="1208151"/>
                  </a:lnTo>
                  <a:lnTo>
                    <a:pt x="2840228" y="1218819"/>
                  </a:lnTo>
                  <a:lnTo>
                    <a:pt x="2872867" y="1232662"/>
                  </a:lnTo>
                  <a:lnTo>
                    <a:pt x="2901188" y="1249553"/>
                  </a:lnTo>
                  <a:lnTo>
                    <a:pt x="2924683" y="1269111"/>
                  </a:lnTo>
                  <a:lnTo>
                    <a:pt x="2943860" y="1291209"/>
                  </a:lnTo>
                  <a:lnTo>
                    <a:pt x="2958338" y="1316228"/>
                  </a:lnTo>
                  <a:lnTo>
                    <a:pt x="2967863" y="1343152"/>
                  </a:lnTo>
                  <a:lnTo>
                    <a:pt x="2972689" y="1371854"/>
                  </a:lnTo>
                  <a:lnTo>
                    <a:pt x="2972689" y="1402080"/>
                  </a:lnTo>
                  <a:lnTo>
                    <a:pt x="2967863" y="1434338"/>
                  </a:lnTo>
                  <a:lnTo>
                    <a:pt x="2957830" y="1467866"/>
                  </a:lnTo>
                  <a:lnTo>
                    <a:pt x="2942463" y="1502410"/>
                  </a:lnTo>
                  <a:lnTo>
                    <a:pt x="2921762" y="1537970"/>
                  </a:lnTo>
                  <a:lnTo>
                    <a:pt x="2895854" y="1573911"/>
                  </a:lnTo>
                  <a:lnTo>
                    <a:pt x="2864231" y="1610487"/>
                  </a:lnTo>
                  <a:lnTo>
                    <a:pt x="2827274" y="1646936"/>
                  </a:lnTo>
                  <a:lnTo>
                    <a:pt x="2784475" y="1683893"/>
                  </a:lnTo>
                  <a:lnTo>
                    <a:pt x="2736088" y="1720342"/>
                  </a:lnTo>
                  <a:lnTo>
                    <a:pt x="2681859" y="1756410"/>
                  </a:lnTo>
                  <a:lnTo>
                    <a:pt x="2621788" y="1791843"/>
                  </a:lnTo>
                  <a:lnTo>
                    <a:pt x="2555621" y="1826514"/>
                  </a:lnTo>
                  <a:lnTo>
                    <a:pt x="2483104" y="1860042"/>
                  </a:lnTo>
                  <a:lnTo>
                    <a:pt x="2404872" y="1892173"/>
                  </a:lnTo>
                  <a:lnTo>
                    <a:pt x="2319909" y="1922907"/>
                  </a:lnTo>
                  <a:lnTo>
                    <a:pt x="2355469" y="1930146"/>
                  </a:lnTo>
                  <a:lnTo>
                    <a:pt x="2388997" y="1938274"/>
                  </a:lnTo>
                  <a:lnTo>
                    <a:pt x="2420239" y="1947418"/>
                  </a:lnTo>
                  <a:lnTo>
                    <a:pt x="2449449" y="1957959"/>
                  </a:lnTo>
                  <a:lnTo>
                    <a:pt x="2476373" y="1969008"/>
                  </a:lnTo>
                  <a:lnTo>
                    <a:pt x="2501773" y="1981073"/>
                  </a:lnTo>
                  <a:lnTo>
                    <a:pt x="2524887" y="1993519"/>
                  </a:lnTo>
                  <a:lnTo>
                    <a:pt x="2545969" y="2007362"/>
                  </a:lnTo>
                  <a:lnTo>
                    <a:pt x="2582418" y="2036191"/>
                  </a:lnTo>
                  <a:lnTo>
                    <a:pt x="2611755" y="2067941"/>
                  </a:lnTo>
                  <a:lnTo>
                    <a:pt x="2633853" y="2101469"/>
                  </a:lnTo>
                  <a:lnTo>
                    <a:pt x="2649601" y="2136521"/>
                  </a:lnTo>
                  <a:lnTo>
                    <a:pt x="2659253" y="2172589"/>
                  </a:lnTo>
                  <a:lnTo>
                    <a:pt x="2663063" y="2209038"/>
                  </a:lnTo>
                  <a:lnTo>
                    <a:pt x="2661158" y="2245995"/>
                  </a:lnTo>
                  <a:lnTo>
                    <a:pt x="2654427" y="2282952"/>
                  </a:lnTo>
                  <a:lnTo>
                    <a:pt x="2642997" y="2318893"/>
                  </a:lnTo>
                  <a:lnTo>
                    <a:pt x="2627122" y="2353437"/>
                  </a:lnTo>
                  <a:lnTo>
                    <a:pt x="2606929" y="2387092"/>
                  </a:lnTo>
                  <a:lnTo>
                    <a:pt x="2583434" y="2418334"/>
                  </a:lnTo>
                  <a:lnTo>
                    <a:pt x="2556510" y="2447036"/>
                  </a:lnTo>
                  <a:lnTo>
                    <a:pt x="2526792" y="2473071"/>
                  </a:lnTo>
                  <a:lnTo>
                    <a:pt x="2494661" y="2496058"/>
                  </a:lnTo>
                  <a:lnTo>
                    <a:pt x="2460117" y="2514727"/>
                  </a:lnTo>
                  <a:lnTo>
                    <a:pt x="2423541" y="2529713"/>
                  </a:lnTo>
                  <a:lnTo>
                    <a:pt x="2386076" y="2540254"/>
                  </a:lnTo>
                  <a:lnTo>
                    <a:pt x="2347214" y="2544953"/>
                  </a:lnTo>
                  <a:lnTo>
                    <a:pt x="2307463" y="2544953"/>
                  </a:lnTo>
                  <a:lnTo>
                    <a:pt x="2267585" y="2538730"/>
                  </a:lnTo>
                  <a:lnTo>
                    <a:pt x="2227199" y="2526284"/>
                  </a:lnTo>
                  <a:lnTo>
                    <a:pt x="2187956" y="2506599"/>
                  </a:lnTo>
                  <a:lnTo>
                    <a:pt x="2148967" y="2480183"/>
                  </a:lnTo>
                  <a:lnTo>
                    <a:pt x="2111121" y="2446147"/>
                  </a:lnTo>
                  <a:lnTo>
                    <a:pt x="2074672" y="2403856"/>
                  </a:lnTo>
                  <a:lnTo>
                    <a:pt x="2056892" y="2379472"/>
                  </a:lnTo>
                  <a:lnTo>
                    <a:pt x="2040001" y="2353056"/>
                  </a:lnTo>
                  <a:lnTo>
                    <a:pt x="2023237" y="2324227"/>
                  </a:lnTo>
                  <a:lnTo>
                    <a:pt x="2007362" y="2292985"/>
                  </a:lnTo>
                  <a:lnTo>
                    <a:pt x="1963293" y="2316988"/>
                  </a:lnTo>
                  <a:lnTo>
                    <a:pt x="1917192" y="2336673"/>
                  </a:lnTo>
                  <a:lnTo>
                    <a:pt x="1869186" y="2352040"/>
                  </a:lnTo>
                  <a:lnTo>
                    <a:pt x="1819275" y="2364105"/>
                  </a:lnTo>
                  <a:lnTo>
                    <a:pt x="1767840" y="2371725"/>
                  </a:lnTo>
                  <a:lnTo>
                    <a:pt x="1715516" y="2376043"/>
                  </a:lnTo>
                  <a:lnTo>
                    <a:pt x="1661795" y="2377059"/>
                  </a:lnTo>
                  <a:lnTo>
                    <a:pt x="1607566" y="2374646"/>
                  </a:lnTo>
                  <a:lnTo>
                    <a:pt x="1552829" y="2369312"/>
                  </a:lnTo>
                  <a:lnTo>
                    <a:pt x="1497711" y="2360676"/>
                  </a:lnTo>
                  <a:lnTo>
                    <a:pt x="1441958" y="2349627"/>
                  </a:lnTo>
                  <a:lnTo>
                    <a:pt x="1386713" y="2335784"/>
                  </a:lnTo>
                  <a:lnTo>
                    <a:pt x="1332103" y="2319401"/>
                  </a:lnTo>
                  <a:lnTo>
                    <a:pt x="1277874" y="2300732"/>
                  </a:lnTo>
                  <a:lnTo>
                    <a:pt x="1224026" y="2280031"/>
                  </a:lnTo>
                  <a:lnTo>
                    <a:pt x="1171702" y="2257044"/>
                  </a:lnTo>
                  <a:lnTo>
                    <a:pt x="1120394" y="2232533"/>
                  </a:lnTo>
                  <a:lnTo>
                    <a:pt x="1070991" y="2206117"/>
                  </a:lnTo>
                  <a:lnTo>
                    <a:pt x="1022985" y="2178812"/>
                  </a:lnTo>
                  <a:lnTo>
                    <a:pt x="976884" y="2149475"/>
                  </a:lnTo>
                  <a:lnTo>
                    <a:pt x="932688" y="2119249"/>
                  </a:lnTo>
                  <a:lnTo>
                    <a:pt x="891413" y="2088007"/>
                  </a:lnTo>
                  <a:lnTo>
                    <a:pt x="852551" y="2055876"/>
                  </a:lnTo>
                  <a:lnTo>
                    <a:pt x="816102" y="2023237"/>
                  </a:lnTo>
                  <a:lnTo>
                    <a:pt x="783463" y="1990090"/>
                  </a:lnTo>
                  <a:lnTo>
                    <a:pt x="753618" y="1956562"/>
                  </a:lnTo>
                  <a:lnTo>
                    <a:pt x="727202" y="1922399"/>
                  </a:lnTo>
                  <a:lnTo>
                    <a:pt x="705231" y="1888871"/>
                  </a:lnTo>
                  <a:lnTo>
                    <a:pt x="686435" y="1855216"/>
                  </a:lnTo>
                  <a:lnTo>
                    <a:pt x="672592" y="1821688"/>
                  </a:lnTo>
                  <a:lnTo>
                    <a:pt x="662432" y="1788541"/>
                  </a:lnTo>
                  <a:close/>
                </a:path>
              </a:pathLst>
            </a:custGeom>
            <a:solidFill>
              <a:srgbClr val="EBEBEB"/>
            </a:solidFill>
            <a:ln w="0" cap="flat" cmpd="sng" algn="ctr">
              <a:solidFill>
                <a:srgbClr val="EBEBE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114935" y="993394"/>
              <a:ext cx="2934209" cy="2512315"/>
            </a:xfrm>
            <a:custGeom>
              <a:avLst/>
              <a:gdLst/>
              <a:ahLst/>
              <a:cxnLst/>
              <a:rect l="0" t="0" r="0" b="0"/>
              <a:pathLst>
                <a:path w="2934209" h="2512315">
                  <a:moveTo>
                    <a:pt x="648970" y="1733804"/>
                  </a:moveTo>
                  <a:lnTo>
                    <a:pt x="594233" y="1758696"/>
                  </a:lnTo>
                  <a:lnTo>
                    <a:pt x="542290" y="1777492"/>
                  </a:lnTo>
                  <a:lnTo>
                    <a:pt x="493395" y="1789938"/>
                  </a:lnTo>
                  <a:lnTo>
                    <a:pt x="447802" y="1796161"/>
                  </a:lnTo>
                  <a:lnTo>
                    <a:pt x="405511" y="1797558"/>
                  </a:lnTo>
                  <a:lnTo>
                    <a:pt x="365760" y="1793748"/>
                  </a:lnTo>
                  <a:lnTo>
                    <a:pt x="329692" y="1785620"/>
                  </a:lnTo>
                  <a:lnTo>
                    <a:pt x="296164" y="1772666"/>
                  </a:lnTo>
                  <a:lnTo>
                    <a:pt x="265430" y="1755775"/>
                  </a:lnTo>
                  <a:lnTo>
                    <a:pt x="237998" y="1735709"/>
                  </a:lnTo>
                  <a:lnTo>
                    <a:pt x="213106" y="1712087"/>
                  </a:lnTo>
                  <a:lnTo>
                    <a:pt x="191008" y="1685290"/>
                  </a:lnTo>
                  <a:lnTo>
                    <a:pt x="172212" y="1655953"/>
                  </a:lnTo>
                  <a:lnTo>
                    <a:pt x="155448" y="1624838"/>
                  </a:lnTo>
                  <a:lnTo>
                    <a:pt x="141986" y="1591691"/>
                  </a:lnTo>
                  <a:lnTo>
                    <a:pt x="130937" y="1556639"/>
                  </a:lnTo>
                  <a:lnTo>
                    <a:pt x="122809" y="1521079"/>
                  </a:lnTo>
                  <a:lnTo>
                    <a:pt x="116586" y="1484122"/>
                  </a:lnTo>
                  <a:lnTo>
                    <a:pt x="113665" y="1447165"/>
                  </a:lnTo>
                  <a:lnTo>
                    <a:pt x="112776" y="1409700"/>
                  </a:lnTo>
                  <a:lnTo>
                    <a:pt x="114681" y="1372743"/>
                  </a:lnTo>
                  <a:lnTo>
                    <a:pt x="118999" y="1336294"/>
                  </a:lnTo>
                  <a:lnTo>
                    <a:pt x="125730" y="1301242"/>
                  </a:lnTo>
                  <a:lnTo>
                    <a:pt x="134874" y="1267206"/>
                  </a:lnTo>
                  <a:lnTo>
                    <a:pt x="146304" y="1234567"/>
                  </a:lnTo>
                  <a:lnTo>
                    <a:pt x="160274" y="1204341"/>
                  </a:lnTo>
                  <a:lnTo>
                    <a:pt x="176149" y="1176020"/>
                  </a:lnTo>
                  <a:lnTo>
                    <a:pt x="194310" y="1150493"/>
                  </a:lnTo>
                  <a:lnTo>
                    <a:pt x="215011" y="1128522"/>
                  </a:lnTo>
                  <a:lnTo>
                    <a:pt x="237490" y="1109726"/>
                  </a:lnTo>
                  <a:lnTo>
                    <a:pt x="262001" y="1094867"/>
                  </a:lnTo>
                  <a:lnTo>
                    <a:pt x="288925" y="1083818"/>
                  </a:lnTo>
                  <a:lnTo>
                    <a:pt x="240411" y="1085215"/>
                  </a:lnTo>
                  <a:lnTo>
                    <a:pt x="196215" y="1081913"/>
                  </a:lnTo>
                  <a:lnTo>
                    <a:pt x="157353" y="1073277"/>
                  </a:lnTo>
                  <a:lnTo>
                    <a:pt x="122809" y="1060831"/>
                  </a:lnTo>
                  <a:lnTo>
                    <a:pt x="92583" y="1043940"/>
                  </a:lnTo>
                  <a:lnTo>
                    <a:pt x="67183" y="1023366"/>
                  </a:lnTo>
                  <a:lnTo>
                    <a:pt x="45974" y="999871"/>
                  </a:lnTo>
                  <a:lnTo>
                    <a:pt x="28702" y="973963"/>
                  </a:lnTo>
                  <a:lnTo>
                    <a:pt x="15748" y="945134"/>
                  </a:lnTo>
                  <a:lnTo>
                    <a:pt x="6731" y="914400"/>
                  </a:lnTo>
                  <a:lnTo>
                    <a:pt x="1397" y="882269"/>
                  </a:lnTo>
                  <a:lnTo>
                    <a:pt x="0" y="849122"/>
                  </a:lnTo>
                  <a:lnTo>
                    <a:pt x="2413" y="814578"/>
                  </a:lnTo>
                  <a:lnTo>
                    <a:pt x="8128" y="780415"/>
                  </a:lnTo>
                  <a:lnTo>
                    <a:pt x="16764" y="745871"/>
                  </a:lnTo>
                  <a:lnTo>
                    <a:pt x="29210" y="711835"/>
                  </a:lnTo>
                  <a:lnTo>
                    <a:pt x="45085" y="678180"/>
                  </a:lnTo>
                  <a:lnTo>
                    <a:pt x="63373" y="646557"/>
                  </a:lnTo>
                  <a:lnTo>
                    <a:pt x="84963" y="615823"/>
                  </a:lnTo>
                  <a:lnTo>
                    <a:pt x="109347" y="587502"/>
                  </a:lnTo>
                  <a:lnTo>
                    <a:pt x="136779" y="561594"/>
                  </a:lnTo>
                  <a:lnTo>
                    <a:pt x="166497" y="538607"/>
                  </a:lnTo>
                  <a:lnTo>
                    <a:pt x="198628" y="518414"/>
                  </a:lnTo>
                  <a:lnTo>
                    <a:pt x="233172" y="502031"/>
                  </a:lnTo>
                  <a:lnTo>
                    <a:pt x="270129" y="490093"/>
                  </a:lnTo>
                  <a:lnTo>
                    <a:pt x="309118" y="482346"/>
                  </a:lnTo>
                  <a:lnTo>
                    <a:pt x="350393" y="479044"/>
                  </a:lnTo>
                  <a:lnTo>
                    <a:pt x="393573" y="481457"/>
                  </a:lnTo>
                  <a:lnTo>
                    <a:pt x="438150" y="489077"/>
                  </a:lnTo>
                  <a:lnTo>
                    <a:pt x="485267" y="503047"/>
                  </a:lnTo>
                  <a:lnTo>
                    <a:pt x="533273" y="523240"/>
                  </a:lnTo>
                  <a:lnTo>
                    <a:pt x="583184" y="550545"/>
                  </a:lnTo>
                  <a:lnTo>
                    <a:pt x="576453" y="506349"/>
                  </a:lnTo>
                  <a:lnTo>
                    <a:pt x="573024" y="463169"/>
                  </a:lnTo>
                  <a:lnTo>
                    <a:pt x="572643" y="421386"/>
                  </a:lnTo>
                  <a:lnTo>
                    <a:pt x="574929" y="381127"/>
                  </a:lnTo>
                  <a:lnTo>
                    <a:pt x="579755" y="342265"/>
                  </a:lnTo>
                  <a:lnTo>
                    <a:pt x="586994" y="305308"/>
                  </a:lnTo>
                  <a:lnTo>
                    <a:pt x="597027" y="270256"/>
                  </a:lnTo>
                  <a:lnTo>
                    <a:pt x="608584" y="237109"/>
                  </a:lnTo>
                  <a:lnTo>
                    <a:pt x="622935" y="206375"/>
                  </a:lnTo>
                  <a:lnTo>
                    <a:pt x="638810" y="177546"/>
                  </a:lnTo>
                  <a:lnTo>
                    <a:pt x="656590" y="151638"/>
                  </a:lnTo>
                  <a:lnTo>
                    <a:pt x="676275" y="128143"/>
                  </a:lnTo>
                  <a:lnTo>
                    <a:pt x="697357" y="107569"/>
                  </a:lnTo>
                  <a:lnTo>
                    <a:pt x="719455" y="89789"/>
                  </a:lnTo>
                  <a:lnTo>
                    <a:pt x="743458" y="74930"/>
                  </a:lnTo>
                  <a:lnTo>
                    <a:pt x="768477" y="63373"/>
                  </a:lnTo>
                  <a:lnTo>
                    <a:pt x="794385" y="55245"/>
                  </a:lnTo>
                  <a:lnTo>
                    <a:pt x="821182" y="50419"/>
                  </a:lnTo>
                  <a:lnTo>
                    <a:pt x="849122" y="49403"/>
                  </a:lnTo>
                  <a:lnTo>
                    <a:pt x="876935" y="51816"/>
                  </a:lnTo>
                  <a:lnTo>
                    <a:pt x="905764" y="58547"/>
                  </a:lnTo>
                  <a:lnTo>
                    <a:pt x="934974" y="69088"/>
                  </a:lnTo>
                  <a:lnTo>
                    <a:pt x="964311" y="83947"/>
                  </a:lnTo>
                  <a:lnTo>
                    <a:pt x="994029" y="103251"/>
                  </a:lnTo>
                  <a:lnTo>
                    <a:pt x="1023366" y="126746"/>
                  </a:lnTo>
                  <a:lnTo>
                    <a:pt x="1052576" y="155067"/>
                  </a:lnTo>
                  <a:lnTo>
                    <a:pt x="1081405" y="187706"/>
                  </a:lnTo>
                  <a:lnTo>
                    <a:pt x="1109726" y="225552"/>
                  </a:lnTo>
                  <a:lnTo>
                    <a:pt x="1138047" y="268732"/>
                  </a:lnTo>
                  <a:lnTo>
                    <a:pt x="1164971" y="316738"/>
                  </a:lnTo>
                  <a:lnTo>
                    <a:pt x="1191260" y="370586"/>
                  </a:lnTo>
                  <a:lnTo>
                    <a:pt x="1216787" y="429641"/>
                  </a:lnTo>
                  <a:lnTo>
                    <a:pt x="1219581" y="392684"/>
                  </a:lnTo>
                  <a:lnTo>
                    <a:pt x="1223899" y="357124"/>
                  </a:lnTo>
                  <a:lnTo>
                    <a:pt x="1230630" y="323977"/>
                  </a:lnTo>
                  <a:lnTo>
                    <a:pt x="1238377" y="292354"/>
                  </a:lnTo>
                  <a:lnTo>
                    <a:pt x="1247902" y="262128"/>
                  </a:lnTo>
                  <a:lnTo>
                    <a:pt x="1259459" y="234188"/>
                  </a:lnTo>
                  <a:lnTo>
                    <a:pt x="1272413" y="207772"/>
                  </a:lnTo>
                  <a:lnTo>
                    <a:pt x="1286383" y="182880"/>
                  </a:lnTo>
                  <a:lnTo>
                    <a:pt x="1302131" y="159893"/>
                  </a:lnTo>
                  <a:lnTo>
                    <a:pt x="1319022" y="138684"/>
                  </a:lnTo>
                  <a:lnTo>
                    <a:pt x="1336802" y="118491"/>
                  </a:lnTo>
                  <a:lnTo>
                    <a:pt x="1356487" y="100838"/>
                  </a:lnTo>
                  <a:lnTo>
                    <a:pt x="1397762" y="69088"/>
                  </a:lnTo>
                  <a:lnTo>
                    <a:pt x="1443355" y="43688"/>
                  </a:lnTo>
                  <a:lnTo>
                    <a:pt x="1491742" y="24003"/>
                  </a:lnTo>
                  <a:lnTo>
                    <a:pt x="1543177" y="10541"/>
                  </a:lnTo>
                  <a:lnTo>
                    <a:pt x="1596390" y="2413"/>
                  </a:lnTo>
                  <a:lnTo>
                    <a:pt x="1650619" y="0"/>
                  </a:lnTo>
                  <a:lnTo>
                    <a:pt x="1706372" y="2921"/>
                  </a:lnTo>
                  <a:lnTo>
                    <a:pt x="1761998" y="10541"/>
                  </a:lnTo>
                  <a:lnTo>
                    <a:pt x="1817751" y="23495"/>
                  </a:lnTo>
                  <a:lnTo>
                    <a:pt x="1872488" y="40767"/>
                  </a:lnTo>
                  <a:lnTo>
                    <a:pt x="1925701" y="63373"/>
                  </a:lnTo>
                  <a:lnTo>
                    <a:pt x="1977009" y="89789"/>
                  </a:lnTo>
                  <a:lnTo>
                    <a:pt x="2025523" y="120523"/>
                  </a:lnTo>
                  <a:lnTo>
                    <a:pt x="2071116" y="155067"/>
                  </a:lnTo>
                  <a:lnTo>
                    <a:pt x="2113407" y="193929"/>
                  </a:lnTo>
                  <a:lnTo>
                    <a:pt x="2150872" y="236093"/>
                  </a:lnTo>
                  <a:lnTo>
                    <a:pt x="2183511" y="282194"/>
                  </a:lnTo>
                  <a:lnTo>
                    <a:pt x="2210816" y="331216"/>
                  </a:lnTo>
                  <a:lnTo>
                    <a:pt x="2232406" y="383540"/>
                  </a:lnTo>
                  <a:lnTo>
                    <a:pt x="2246884" y="439166"/>
                  </a:lnTo>
                  <a:lnTo>
                    <a:pt x="2254504" y="497332"/>
                  </a:lnTo>
                  <a:lnTo>
                    <a:pt x="2255520" y="527558"/>
                  </a:lnTo>
                  <a:lnTo>
                    <a:pt x="2254504" y="558292"/>
                  </a:lnTo>
                  <a:lnTo>
                    <a:pt x="2251202" y="589407"/>
                  </a:lnTo>
                  <a:lnTo>
                    <a:pt x="2245868" y="621538"/>
                  </a:lnTo>
                  <a:lnTo>
                    <a:pt x="2238629" y="653796"/>
                  </a:lnTo>
                  <a:lnTo>
                    <a:pt x="2228596" y="686816"/>
                  </a:lnTo>
                  <a:lnTo>
                    <a:pt x="2216531" y="720471"/>
                  </a:lnTo>
                  <a:lnTo>
                    <a:pt x="2202180" y="754507"/>
                  </a:lnTo>
                  <a:lnTo>
                    <a:pt x="2184908" y="789051"/>
                  </a:lnTo>
                  <a:lnTo>
                    <a:pt x="2165223" y="824103"/>
                  </a:lnTo>
                  <a:lnTo>
                    <a:pt x="2207006" y="804037"/>
                  </a:lnTo>
                  <a:lnTo>
                    <a:pt x="2247265" y="785241"/>
                  </a:lnTo>
                  <a:lnTo>
                    <a:pt x="2286254" y="767969"/>
                  </a:lnTo>
                  <a:lnTo>
                    <a:pt x="2323592" y="751713"/>
                  </a:lnTo>
                  <a:lnTo>
                    <a:pt x="2360168" y="737235"/>
                  </a:lnTo>
                  <a:lnTo>
                    <a:pt x="2395093" y="724281"/>
                  </a:lnTo>
                  <a:lnTo>
                    <a:pt x="2460879" y="702183"/>
                  </a:lnTo>
                  <a:lnTo>
                    <a:pt x="2521839" y="685419"/>
                  </a:lnTo>
                  <a:lnTo>
                    <a:pt x="2577973" y="673481"/>
                  </a:lnTo>
                  <a:lnTo>
                    <a:pt x="2628900" y="665734"/>
                  </a:lnTo>
                  <a:lnTo>
                    <a:pt x="2674493" y="662813"/>
                  </a:lnTo>
                  <a:lnTo>
                    <a:pt x="2715260" y="663829"/>
                  </a:lnTo>
                  <a:lnTo>
                    <a:pt x="2750820" y="669163"/>
                  </a:lnTo>
                  <a:lnTo>
                    <a:pt x="2781554" y="677799"/>
                  </a:lnTo>
                  <a:lnTo>
                    <a:pt x="2807462" y="689737"/>
                  </a:lnTo>
                  <a:lnTo>
                    <a:pt x="2828544" y="705104"/>
                  </a:lnTo>
                  <a:lnTo>
                    <a:pt x="2844419" y="722884"/>
                  </a:lnTo>
                  <a:lnTo>
                    <a:pt x="2855468" y="743458"/>
                  </a:lnTo>
                  <a:lnTo>
                    <a:pt x="2862199" y="766572"/>
                  </a:lnTo>
                  <a:lnTo>
                    <a:pt x="2863596" y="791972"/>
                  </a:lnTo>
                  <a:lnTo>
                    <a:pt x="2860802" y="818896"/>
                  </a:lnTo>
                  <a:lnTo>
                    <a:pt x="2852547" y="847725"/>
                  </a:lnTo>
                  <a:lnTo>
                    <a:pt x="2840101" y="877443"/>
                  </a:lnTo>
                  <a:lnTo>
                    <a:pt x="2823337" y="908685"/>
                  </a:lnTo>
                  <a:lnTo>
                    <a:pt x="2801239" y="940308"/>
                  </a:lnTo>
                  <a:lnTo>
                    <a:pt x="2774823" y="972947"/>
                  </a:lnTo>
                  <a:lnTo>
                    <a:pt x="2744089" y="1006094"/>
                  </a:lnTo>
                  <a:lnTo>
                    <a:pt x="2708529" y="1038733"/>
                  </a:lnTo>
                  <a:lnTo>
                    <a:pt x="2668778" y="1071372"/>
                  </a:lnTo>
                  <a:lnTo>
                    <a:pt x="2624582" y="1104011"/>
                  </a:lnTo>
                  <a:lnTo>
                    <a:pt x="2575687" y="1135634"/>
                  </a:lnTo>
                  <a:lnTo>
                    <a:pt x="2522347" y="1166368"/>
                  </a:lnTo>
                  <a:lnTo>
                    <a:pt x="2464689" y="1195705"/>
                  </a:lnTo>
                  <a:lnTo>
                    <a:pt x="2402840" y="1224026"/>
                  </a:lnTo>
                  <a:lnTo>
                    <a:pt x="2336546" y="1250442"/>
                  </a:lnTo>
                  <a:lnTo>
                    <a:pt x="2403348" y="1227328"/>
                  </a:lnTo>
                  <a:lnTo>
                    <a:pt x="2466721" y="1209548"/>
                  </a:lnTo>
                  <a:lnTo>
                    <a:pt x="2526157" y="1196213"/>
                  </a:lnTo>
                  <a:lnTo>
                    <a:pt x="2581910" y="1187069"/>
                  </a:lnTo>
                  <a:lnTo>
                    <a:pt x="2634234" y="1182751"/>
                  </a:lnTo>
                  <a:lnTo>
                    <a:pt x="2682621" y="1182243"/>
                  </a:lnTo>
                  <a:lnTo>
                    <a:pt x="2726817" y="1185545"/>
                  </a:lnTo>
                  <a:lnTo>
                    <a:pt x="2767203" y="1192784"/>
                  </a:lnTo>
                  <a:lnTo>
                    <a:pt x="2803652" y="1202817"/>
                  </a:lnTo>
                  <a:lnTo>
                    <a:pt x="2835783" y="1216787"/>
                  </a:lnTo>
                  <a:lnTo>
                    <a:pt x="2863088" y="1233170"/>
                  </a:lnTo>
                  <a:lnTo>
                    <a:pt x="2886710" y="1252728"/>
                  </a:lnTo>
                  <a:lnTo>
                    <a:pt x="2905379" y="1274826"/>
                  </a:lnTo>
                  <a:lnTo>
                    <a:pt x="2919730" y="1298829"/>
                  </a:lnTo>
                  <a:lnTo>
                    <a:pt x="2929382" y="1325753"/>
                  </a:lnTo>
                  <a:lnTo>
                    <a:pt x="2934208" y="1354074"/>
                  </a:lnTo>
                  <a:lnTo>
                    <a:pt x="2934208" y="1384300"/>
                  </a:lnTo>
                  <a:lnTo>
                    <a:pt x="2929382" y="1416050"/>
                  </a:lnTo>
                  <a:lnTo>
                    <a:pt x="2919349" y="1449070"/>
                  </a:lnTo>
                  <a:lnTo>
                    <a:pt x="2904490" y="1482725"/>
                  </a:lnTo>
                  <a:lnTo>
                    <a:pt x="2883789" y="1517777"/>
                  </a:lnTo>
                  <a:lnTo>
                    <a:pt x="2858389" y="1553210"/>
                  </a:lnTo>
                  <a:lnTo>
                    <a:pt x="2827147" y="1589278"/>
                  </a:lnTo>
                  <a:lnTo>
                    <a:pt x="2790698" y="1625727"/>
                  </a:lnTo>
                  <a:lnTo>
                    <a:pt x="2748407" y="1661795"/>
                  </a:lnTo>
                  <a:lnTo>
                    <a:pt x="2700909" y="1698244"/>
                  </a:lnTo>
                  <a:lnTo>
                    <a:pt x="2647188" y="1733804"/>
                  </a:lnTo>
                  <a:lnTo>
                    <a:pt x="2587625" y="1768729"/>
                  </a:lnTo>
                  <a:lnTo>
                    <a:pt x="2522347" y="1802892"/>
                  </a:lnTo>
                  <a:lnTo>
                    <a:pt x="2450846" y="1836039"/>
                  </a:lnTo>
                  <a:lnTo>
                    <a:pt x="2373503" y="1867662"/>
                  </a:lnTo>
                  <a:lnTo>
                    <a:pt x="2289556" y="1898396"/>
                  </a:lnTo>
                  <a:lnTo>
                    <a:pt x="2325116" y="1905127"/>
                  </a:lnTo>
                  <a:lnTo>
                    <a:pt x="2357755" y="1913255"/>
                  </a:lnTo>
                  <a:lnTo>
                    <a:pt x="2388870" y="1922399"/>
                  </a:lnTo>
                  <a:lnTo>
                    <a:pt x="2417699" y="1932432"/>
                  </a:lnTo>
                  <a:lnTo>
                    <a:pt x="2444623" y="1943481"/>
                  </a:lnTo>
                  <a:lnTo>
                    <a:pt x="2469134" y="1955546"/>
                  </a:lnTo>
                  <a:lnTo>
                    <a:pt x="2492121" y="1967992"/>
                  </a:lnTo>
                  <a:lnTo>
                    <a:pt x="2512695" y="1981454"/>
                  </a:lnTo>
                  <a:lnTo>
                    <a:pt x="2548763" y="2010283"/>
                  </a:lnTo>
                  <a:lnTo>
                    <a:pt x="2577592" y="2041398"/>
                  </a:lnTo>
                  <a:lnTo>
                    <a:pt x="2599690" y="2074037"/>
                  </a:lnTo>
                  <a:lnTo>
                    <a:pt x="2614930" y="2108581"/>
                  </a:lnTo>
                  <a:lnTo>
                    <a:pt x="2624582" y="2144649"/>
                  </a:lnTo>
                  <a:lnTo>
                    <a:pt x="2628392" y="2180590"/>
                  </a:lnTo>
                  <a:lnTo>
                    <a:pt x="2626487" y="2217166"/>
                  </a:lnTo>
                  <a:lnTo>
                    <a:pt x="2619756" y="2253107"/>
                  </a:lnTo>
                  <a:lnTo>
                    <a:pt x="2608707" y="2288667"/>
                  </a:lnTo>
                  <a:lnTo>
                    <a:pt x="2592959" y="2323211"/>
                  </a:lnTo>
                  <a:lnTo>
                    <a:pt x="2573274" y="2355850"/>
                  </a:lnTo>
                  <a:lnTo>
                    <a:pt x="2550160" y="2387092"/>
                  </a:lnTo>
                  <a:lnTo>
                    <a:pt x="2523363" y="2415413"/>
                  </a:lnTo>
                  <a:lnTo>
                    <a:pt x="2494026" y="2441321"/>
                  </a:lnTo>
                  <a:lnTo>
                    <a:pt x="2462403" y="2463800"/>
                  </a:lnTo>
                  <a:lnTo>
                    <a:pt x="2428240" y="2482596"/>
                  </a:lnTo>
                  <a:lnTo>
                    <a:pt x="2392299" y="2496947"/>
                  </a:lnTo>
                  <a:lnTo>
                    <a:pt x="2354834" y="2506980"/>
                  </a:lnTo>
                  <a:lnTo>
                    <a:pt x="2316480" y="2512314"/>
                  </a:lnTo>
                  <a:lnTo>
                    <a:pt x="2277491" y="2511806"/>
                  </a:lnTo>
                  <a:lnTo>
                    <a:pt x="2238248" y="2506091"/>
                  </a:lnTo>
                  <a:lnTo>
                    <a:pt x="2198370" y="2493645"/>
                  </a:lnTo>
                  <a:lnTo>
                    <a:pt x="2159508" y="2474341"/>
                  </a:lnTo>
                  <a:lnTo>
                    <a:pt x="2121027" y="2448052"/>
                  </a:lnTo>
                  <a:lnTo>
                    <a:pt x="2083689" y="2414397"/>
                  </a:lnTo>
                  <a:lnTo>
                    <a:pt x="2047621" y="2372614"/>
                  </a:lnTo>
                  <a:lnTo>
                    <a:pt x="2030349" y="2348611"/>
                  </a:lnTo>
                  <a:lnTo>
                    <a:pt x="2013585" y="2322195"/>
                  </a:lnTo>
                  <a:lnTo>
                    <a:pt x="1997202" y="2293874"/>
                  </a:lnTo>
                  <a:lnTo>
                    <a:pt x="1981454" y="2263140"/>
                  </a:lnTo>
                  <a:lnTo>
                    <a:pt x="1937766" y="2286762"/>
                  </a:lnTo>
                  <a:lnTo>
                    <a:pt x="1892173" y="2306447"/>
                  </a:lnTo>
                  <a:lnTo>
                    <a:pt x="1844548" y="2321687"/>
                  </a:lnTo>
                  <a:lnTo>
                    <a:pt x="1795653" y="2333244"/>
                  </a:lnTo>
                  <a:lnTo>
                    <a:pt x="1745234" y="2341372"/>
                  </a:lnTo>
                  <a:lnTo>
                    <a:pt x="1693418" y="2345309"/>
                  </a:lnTo>
                  <a:lnTo>
                    <a:pt x="1640078" y="2346198"/>
                  </a:lnTo>
                  <a:lnTo>
                    <a:pt x="1586865" y="2343785"/>
                  </a:lnTo>
                  <a:lnTo>
                    <a:pt x="1532636" y="2338578"/>
                  </a:lnTo>
                  <a:lnTo>
                    <a:pt x="1477899" y="2330450"/>
                  </a:lnTo>
                  <a:lnTo>
                    <a:pt x="1423162" y="2319401"/>
                  </a:lnTo>
                  <a:lnTo>
                    <a:pt x="1368933" y="2305431"/>
                  </a:lnTo>
                  <a:lnTo>
                    <a:pt x="1314704" y="2289556"/>
                  </a:lnTo>
                  <a:lnTo>
                    <a:pt x="1260856" y="2270887"/>
                  </a:lnTo>
                  <a:lnTo>
                    <a:pt x="1208151" y="2250186"/>
                  </a:lnTo>
                  <a:lnTo>
                    <a:pt x="1156716" y="2228088"/>
                  </a:lnTo>
                  <a:lnTo>
                    <a:pt x="1105916" y="2203704"/>
                  </a:lnTo>
                  <a:lnTo>
                    <a:pt x="1056894" y="2177796"/>
                  </a:lnTo>
                  <a:lnTo>
                    <a:pt x="1009396" y="2150364"/>
                  </a:lnTo>
                  <a:lnTo>
                    <a:pt x="963803" y="2121535"/>
                  </a:lnTo>
                  <a:lnTo>
                    <a:pt x="920623" y="2091817"/>
                  </a:lnTo>
                  <a:lnTo>
                    <a:pt x="879729" y="2061083"/>
                  </a:lnTo>
                  <a:lnTo>
                    <a:pt x="841375" y="2029460"/>
                  </a:lnTo>
                  <a:lnTo>
                    <a:pt x="805815" y="1997329"/>
                  </a:lnTo>
                  <a:lnTo>
                    <a:pt x="773176" y="1964690"/>
                  </a:lnTo>
                  <a:lnTo>
                    <a:pt x="743966" y="1931035"/>
                  </a:lnTo>
                  <a:lnTo>
                    <a:pt x="718058" y="1897888"/>
                  </a:lnTo>
                  <a:lnTo>
                    <a:pt x="695960" y="1864360"/>
                  </a:lnTo>
                  <a:lnTo>
                    <a:pt x="677672" y="1831213"/>
                  </a:lnTo>
                  <a:lnTo>
                    <a:pt x="663829" y="1798066"/>
                  </a:lnTo>
                  <a:lnTo>
                    <a:pt x="654177" y="1765935"/>
                  </a:lnTo>
                  <a:close/>
                </a:path>
              </a:pathLst>
            </a:custGeom>
            <a:solidFill>
              <a:srgbClr val="E4E4E4"/>
            </a:solidFill>
            <a:ln w="0" cap="flat" cmpd="sng" algn="ctr">
              <a:solidFill>
                <a:srgbClr val="E4E4E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134112" y="1009650"/>
              <a:ext cx="2895855" cy="2479676"/>
            </a:xfrm>
            <a:custGeom>
              <a:avLst/>
              <a:gdLst/>
              <a:ahLst/>
              <a:cxnLst/>
              <a:rect l="0" t="0" r="0" b="0"/>
              <a:pathLst>
                <a:path w="2895855" h="2479676">
                  <a:moveTo>
                    <a:pt x="640715" y="1711198"/>
                  </a:moveTo>
                  <a:lnTo>
                    <a:pt x="586105" y="1735709"/>
                  </a:lnTo>
                  <a:lnTo>
                    <a:pt x="535178" y="1753997"/>
                  </a:lnTo>
                  <a:lnTo>
                    <a:pt x="487172" y="1766443"/>
                  </a:lnTo>
                  <a:lnTo>
                    <a:pt x="442087" y="1773174"/>
                  </a:lnTo>
                  <a:lnTo>
                    <a:pt x="400304" y="1774190"/>
                  </a:lnTo>
                  <a:lnTo>
                    <a:pt x="361442" y="1770761"/>
                  </a:lnTo>
                  <a:lnTo>
                    <a:pt x="325374" y="1762125"/>
                  </a:lnTo>
                  <a:lnTo>
                    <a:pt x="292354" y="1749679"/>
                  </a:lnTo>
                  <a:lnTo>
                    <a:pt x="262001" y="1733296"/>
                  </a:lnTo>
                  <a:lnTo>
                    <a:pt x="234696" y="1713230"/>
                  </a:lnTo>
                  <a:lnTo>
                    <a:pt x="210185" y="1689608"/>
                  </a:lnTo>
                  <a:lnTo>
                    <a:pt x="188595" y="1663192"/>
                  </a:lnTo>
                  <a:lnTo>
                    <a:pt x="169926" y="1634490"/>
                  </a:lnTo>
                  <a:lnTo>
                    <a:pt x="153543" y="1603756"/>
                  </a:lnTo>
                  <a:lnTo>
                    <a:pt x="140081" y="1571117"/>
                  </a:lnTo>
                  <a:lnTo>
                    <a:pt x="129540" y="1536573"/>
                  </a:lnTo>
                  <a:lnTo>
                    <a:pt x="120904" y="1501013"/>
                  </a:lnTo>
                  <a:lnTo>
                    <a:pt x="115189" y="1465072"/>
                  </a:lnTo>
                  <a:lnTo>
                    <a:pt x="112268" y="1428496"/>
                  </a:lnTo>
                  <a:lnTo>
                    <a:pt x="111760" y="1391539"/>
                  </a:lnTo>
                  <a:lnTo>
                    <a:pt x="113284" y="1355090"/>
                  </a:lnTo>
                  <a:lnTo>
                    <a:pt x="117602" y="1319149"/>
                  </a:lnTo>
                  <a:lnTo>
                    <a:pt x="124333" y="1284097"/>
                  </a:lnTo>
                  <a:lnTo>
                    <a:pt x="133477" y="1250442"/>
                  </a:lnTo>
                  <a:lnTo>
                    <a:pt x="144399" y="1218819"/>
                  </a:lnTo>
                  <a:lnTo>
                    <a:pt x="157861" y="1188593"/>
                  </a:lnTo>
                  <a:lnTo>
                    <a:pt x="173736" y="1160653"/>
                  </a:lnTo>
                  <a:lnTo>
                    <a:pt x="192024" y="1135761"/>
                  </a:lnTo>
                  <a:lnTo>
                    <a:pt x="212090" y="1114171"/>
                  </a:lnTo>
                  <a:lnTo>
                    <a:pt x="234188" y="1095375"/>
                  </a:lnTo>
                  <a:lnTo>
                    <a:pt x="258699" y="1080516"/>
                  </a:lnTo>
                  <a:lnTo>
                    <a:pt x="285623" y="1069975"/>
                  </a:lnTo>
                  <a:lnTo>
                    <a:pt x="237109" y="1071372"/>
                  </a:lnTo>
                  <a:lnTo>
                    <a:pt x="193929" y="1067562"/>
                  </a:lnTo>
                  <a:lnTo>
                    <a:pt x="155448" y="1059434"/>
                  </a:lnTo>
                  <a:lnTo>
                    <a:pt x="121412" y="1046988"/>
                  </a:lnTo>
                  <a:lnTo>
                    <a:pt x="91694" y="1030605"/>
                  </a:lnTo>
                  <a:lnTo>
                    <a:pt x="66167" y="1010412"/>
                  </a:lnTo>
                  <a:lnTo>
                    <a:pt x="45593" y="987425"/>
                  </a:lnTo>
                  <a:lnTo>
                    <a:pt x="28829" y="961009"/>
                  </a:lnTo>
                  <a:lnTo>
                    <a:pt x="15875" y="933196"/>
                  </a:lnTo>
                  <a:lnTo>
                    <a:pt x="6731" y="902970"/>
                  </a:lnTo>
                  <a:lnTo>
                    <a:pt x="1397" y="870712"/>
                  </a:lnTo>
                  <a:lnTo>
                    <a:pt x="0" y="838073"/>
                  </a:lnTo>
                  <a:lnTo>
                    <a:pt x="2413" y="804545"/>
                  </a:lnTo>
                  <a:lnTo>
                    <a:pt x="8128" y="770509"/>
                  </a:lnTo>
                  <a:lnTo>
                    <a:pt x="16764" y="736346"/>
                  </a:lnTo>
                  <a:lnTo>
                    <a:pt x="29210" y="702310"/>
                  </a:lnTo>
                  <a:lnTo>
                    <a:pt x="44577" y="669671"/>
                  </a:lnTo>
                  <a:lnTo>
                    <a:pt x="62865" y="637921"/>
                  </a:lnTo>
                  <a:lnTo>
                    <a:pt x="83947" y="608203"/>
                  </a:lnTo>
                  <a:lnTo>
                    <a:pt x="107950" y="579882"/>
                  </a:lnTo>
                  <a:lnTo>
                    <a:pt x="134874" y="554482"/>
                  </a:lnTo>
                  <a:lnTo>
                    <a:pt x="164084" y="531368"/>
                  </a:lnTo>
                  <a:lnTo>
                    <a:pt x="196342" y="512191"/>
                  </a:lnTo>
                  <a:lnTo>
                    <a:pt x="230378" y="495935"/>
                  </a:lnTo>
                  <a:lnTo>
                    <a:pt x="266827" y="483870"/>
                  </a:lnTo>
                  <a:lnTo>
                    <a:pt x="305308" y="476250"/>
                  </a:lnTo>
                  <a:lnTo>
                    <a:pt x="346075" y="473329"/>
                  </a:lnTo>
                  <a:lnTo>
                    <a:pt x="388239" y="475234"/>
                  </a:lnTo>
                  <a:lnTo>
                    <a:pt x="432943" y="482981"/>
                  </a:lnTo>
                  <a:lnTo>
                    <a:pt x="479044" y="496824"/>
                  </a:lnTo>
                  <a:lnTo>
                    <a:pt x="526542" y="517017"/>
                  </a:lnTo>
                  <a:lnTo>
                    <a:pt x="575437" y="543433"/>
                  </a:lnTo>
                  <a:lnTo>
                    <a:pt x="569214" y="499745"/>
                  </a:lnTo>
                  <a:lnTo>
                    <a:pt x="565912" y="457454"/>
                  </a:lnTo>
                  <a:lnTo>
                    <a:pt x="565404" y="416179"/>
                  </a:lnTo>
                  <a:lnTo>
                    <a:pt x="567309" y="376428"/>
                  </a:lnTo>
                  <a:lnTo>
                    <a:pt x="572135" y="337947"/>
                  </a:lnTo>
                  <a:lnTo>
                    <a:pt x="579755" y="301498"/>
                  </a:lnTo>
                  <a:lnTo>
                    <a:pt x="588899" y="266954"/>
                  </a:lnTo>
                  <a:lnTo>
                    <a:pt x="600964" y="234315"/>
                  </a:lnTo>
                  <a:lnTo>
                    <a:pt x="614807" y="204089"/>
                  </a:lnTo>
                  <a:lnTo>
                    <a:pt x="630682" y="175768"/>
                  </a:lnTo>
                  <a:lnTo>
                    <a:pt x="647954" y="149860"/>
                  </a:lnTo>
                  <a:lnTo>
                    <a:pt x="667131" y="126746"/>
                  </a:lnTo>
                  <a:lnTo>
                    <a:pt x="688340" y="106172"/>
                  </a:lnTo>
                  <a:lnTo>
                    <a:pt x="710311" y="88900"/>
                  </a:lnTo>
                  <a:lnTo>
                    <a:pt x="733933" y="74422"/>
                  </a:lnTo>
                  <a:lnTo>
                    <a:pt x="758317" y="62992"/>
                  </a:lnTo>
                  <a:lnTo>
                    <a:pt x="783844" y="54737"/>
                  </a:lnTo>
                  <a:lnTo>
                    <a:pt x="810641" y="49911"/>
                  </a:lnTo>
                  <a:lnTo>
                    <a:pt x="837565" y="49022"/>
                  </a:lnTo>
                  <a:lnTo>
                    <a:pt x="865886" y="51435"/>
                  </a:lnTo>
                  <a:lnTo>
                    <a:pt x="894207" y="58166"/>
                  </a:lnTo>
                  <a:lnTo>
                    <a:pt x="923036" y="68199"/>
                  </a:lnTo>
                  <a:lnTo>
                    <a:pt x="951865" y="83058"/>
                  </a:lnTo>
                  <a:lnTo>
                    <a:pt x="980567" y="101854"/>
                  </a:lnTo>
                  <a:lnTo>
                    <a:pt x="1009904" y="125349"/>
                  </a:lnTo>
                  <a:lnTo>
                    <a:pt x="1038733" y="153162"/>
                  </a:lnTo>
                  <a:lnTo>
                    <a:pt x="1067435" y="185801"/>
                  </a:lnTo>
                  <a:lnTo>
                    <a:pt x="1095375" y="222758"/>
                  </a:lnTo>
                  <a:lnTo>
                    <a:pt x="1123188" y="265557"/>
                  </a:lnTo>
                  <a:lnTo>
                    <a:pt x="1150112" y="313055"/>
                  </a:lnTo>
                  <a:lnTo>
                    <a:pt x="1176020" y="365760"/>
                  </a:lnTo>
                  <a:lnTo>
                    <a:pt x="1200912" y="423926"/>
                  </a:lnTo>
                  <a:lnTo>
                    <a:pt x="1203833" y="387477"/>
                  </a:lnTo>
                  <a:lnTo>
                    <a:pt x="1208151" y="352806"/>
                  </a:lnTo>
                  <a:lnTo>
                    <a:pt x="1214374" y="319786"/>
                  </a:lnTo>
                  <a:lnTo>
                    <a:pt x="1222502" y="288544"/>
                  </a:lnTo>
                  <a:lnTo>
                    <a:pt x="1231646" y="259207"/>
                  </a:lnTo>
                  <a:lnTo>
                    <a:pt x="1243203" y="231394"/>
                  </a:lnTo>
                  <a:lnTo>
                    <a:pt x="1255649" y="204978"/>
                  </a:lnTo>
                  <a:lnTo>
                    <a:pt x="1269619" y="180594"/>
                  </a:lnTo>
                  <a:lnTo>
                    <a:pt x="1284986" y="157988"/>
                  </a:lnTo>
                  <a:lnTo>
                    <a:pt x="1301750" y="136906"/>
                  </a:lnTo>
                  <a:lnTo>
                    <a:pt x="1319530" y="117602"/>
                  </a:lnTo>
                  <a:lnTo>
                    <a:pt x="1338707" y="99441"/>
                  </a:lnTo>
                  <a:lnTo>
                    <a:pt x="1379474" y="68199"/>
                  </a:lnTo>
                  <a:lnTo>
                    <a:pt x="1424559" y="43307"/>
                  </a:lnTo>
                  <a:lnTo>
                    <a:pt x="1472565" y="24003"/>
                  </a:lnTo>
                  <a:lnTo>
                    <a:pt x="1522984" y="10668"/>
                  </a:lnTo>
                  <a:lnTo>
                    <a:pt x="1575308" y="2921"/>
                  </a:lnTo>
                  <a:lnTo>
                    <a:pt x="1629156" y="0"/>
                  </a:lnTo>
                  <a:lnTo>
                    <a:pt x="1684274" y="2921"/>
                  </a:lnTo>
                  <a:lnTo>
                    <a:pt x="1739011" y="10668"/>
                  </a:lnTo>
                  <a:lnTo>
                    <a:pt x="1794256" y="23622"/>
                  </a:lnTo>
                  <a:lnTo>
                    <a:pt x="1847977" y="40894"/>
                  </a:lnTo>
                  <a:lnTo>
                    <a:pt x="1900809" y="62484"/>
                  </a:lnTo>
                  <a:lnTo>
                    <a:pt x="1951228" y="88900"/>
                  </a:lnTo>
                  <a:lnTo>
                    <a:pt x="1999234" y="119126"/>
                  </a:lnTo>
                  <a:lnTo>
                    <a:pt x="2044319" y="153162"/>
                  </a:lnTo>
                  <a:lnTo>
                    <a:pt x="2085594" y="191516"/>
                  </a:lnTo>
                  <a:lnTo>
                    <a:pt x="2122551" y="233299"/>
                  </a:lnTo>
                  <a:lnTo>
                    <a:pt x="2155190" y="278511"/>
                  </a:lnTo>
                  <a:lnTo>
                    <a:pt x="2182114" y="327406"/>
                  </a:lnTo>
                  <a:lnTo>
                    <a:pt x="2203196" y="378714"/>
                  </a:lnTo>
                  <a:lnTo>
                    <a:pt x="2217547" y="433451"/>
                  </a:lnTo>
                  <a:lnTo>
                    <a:pt x="2225294" y="491109"/>
                  </a:lnTo>
                  <a:lnTo>
                    <a:pt x="2224786" y="551053"/>
                  </a:lnTo>
                  <a:lnTo>
                    <a:pt x="2221865" y="581787"/>
                  </a:lnTo>
                  <a:lnTo>
                    <a:pt x="2216658" y="613537"/>
                  </a:lnTo>
                  <a:lnTo>
                    <a:pt x="2209419" y="645668"/>
                  </a:lnTo>
                  <a:lnTo>
                    <a:pt x="2199386" y="678307"/>
                  </a:lnTo>
                  <a:lnTo>
                    <a:pt x="2187321" y="711454"/>
                  </a:lnTo>
                  <a:lnTo>
                    <a:pt x="2172970" y="744982"/>
                  </a:lnTo>
                  <a:lnTo>
                    <a:pt x="2156079" y="779145"/>
                  </a:lnTo>
                  <a:lnTo>
                    <a:pt x="2136902" y="813689"/>
                  </a:lnTo>
                  <a:lnTo>
                    <a:pt x="2177796" y="793496"/>
                  </a:lnTo>
                  <a:lnTo>
                    <a:pt x="2217547" y="774827"/>
                  </a:lnTo>
                  <a:lnTo>
                    <a:pt x="2256028" y="757936"/>
                  </a:lnTo>
                  <a:lnTo>
                    <a:pt x="2292985" y="742188"/>
                  </a:lnTo>
                  <a:lnTo>
                    <a:pt x="2328926" y="727710"/>
                  </a:lnTo>
                  <a:lnTo>
                    <a:pt x="2363470" y="715264"/>
                  </a:lnTo>
                  <a:lnTo>
                    <a:pt x="2428748" y="693166"/>
                  </a:lnTo>
                  <a:lnTo>
                    <a:pt x="2489200" y="676402"/>
                  </a:lnTo>
                  <a:lnTo>
                    <a:pt x="2543937" y="664845"/>
                  </a:lnTo>
                  <a:lnTo>
                    <a:pt x="2594356" y="657225"/>
                  </a:lnTo>
                  <a:lnTo>
                    <a:pt x="2639441" y="654304"/>
                  </a:lnTo>
                  <a:lnTo>
                    <a:pt x="2679827" y="655193"/>
                  </a:lnTo>
                  <a:lnTo>
                    <a:pt x="2714879" y="660527"/>
                  </a:lnTo>
                  <a:lnTo>
                    <a:pt x="2745105" y="669163"/>
                  </a:lnTo>
                  <a:lnTo>
                    <a:pt x="2770505" y="680720"/>
                  </a:lnTo>
                  <a:lnTo>
                    <a:pt x="2791206" y="696087"/>
                  </a:lnTo>
                  <a:lnTo>
                    <a:pt x="2806954" y="713867"/>
                  </a:lnTo>
                  <a:lnTo>
                    <a:pt x="2818003" y="733933"/>
                  </a:lnTo>
                  <a:lnTo>
                    <a:pt x="2824734" y="757047"/>
                  </a:lnTo>
                  <a:lnTo>
                    <a:pt x="2826258" y="781431"/>
                  </a:lnTo>
                  <a:lnTo>
                    <a:pt x="2823337" y="808355"/>
                  </a:lnTo>
                  <a:lnTo>
                    <a:pt x="2815717" y="836676"/>
                  </a:lnTo>
                  <a:lnTo>
                    <a:pt x="2803144" y="866013"/>
                  </a:lnTo>
                  <a:lnTo>
                    <a:pt x="2786380" y="896747"/>
                  </a:lnTo>
                  <a:lnTo>
                    <a:pt x="2764790" y="928370"/>
                  </a:lnTo>
                  <a:lnTo>
                    <a:pt x="2738882" y="960501"/>
                  </a:lnTo>
                  <a:lnTo>
                    <a:pt x="2708148" y="992632"/>
                  </a:lnTo>
                  <a:lnTo>
                    <a:pt x="2673096" y="1025271"/>
                  </a:lnTo>
                  <a:lnTo>
                    <a:pt x="2633726" y="1058037"/>
                  </a:lnTo>
                  <a:lnTo>
                    <a:pt x="2590038" y="1089660"/>
                  </a:lnTo>
                  <a:lnTo>
                    <a:pt x="2542032" y="1120902"/>
                  </a:lnTo>
                  <a:lnTo>
                    <a:pt x="2489200" y="1151128"/>
                  </a:lnTo>
                  <a:lnTo>
                    <a:pt x="2432558" y="1180338"/>
                  </a:lnTo>
                  <a:lnTo>
                    <a:pt x="2371598" y="1208151"/>
                  </a:lnTo>
                  <a:lnTo>
                    <a:pt x="2306320" y="1234186"/>
                  </a:lnTo>
                  <a:lnTo>
                    <a:pt x="2372106" y="1211580"/>
                  </a:lnTo>
                  <a:lnTo>
                    <a:pt x="2434082" y="1193800"/>
                  </a:lnTo>
                  <a:lnTo>
                    <a:pt x="2493137" y="1180846"/>
                  </a:lnTo>
                  <a:lnTo>
                    <a:pt x="2548255" y="1171702"/>
                  </a:lnTo>
                  <a:lnTo>
                    <a:pt x="2599690" y="1167384"/>
                  </a:lnTo>
                  <a:lnTo>
                    <a:pt x="2647696" y="1166876"/>
                  </a:lnTo>
                  <a:lnTo>
                    <a:pt x="2691384" y="1170305"/>
                  </a:lnTo>
                  <a:lnTo>
                    <a:pt x="2731135" y="1177036"/>
                  </a:lnTo>
                  <a:lnTo>
                    <a:pt x="2766695" y="1187577"/>
                  </a:lnTo>
                  <a:lnTo>
                    <a:pt x="2798318" y="1201039"/>
                  </a:lnTo>
                  <a:lnTo>
                    <a:pt x="2825750" y="1217295"/>
                  </a:lnTo>
                  <a:lnTo>
                    <a:pt x="2848737" y="1236472"/>
                  </a:lnTo>
                  <a:lnTo>
                    <a:pt x="2867533" y="1258189"/>
                  </a:lnTo>
                  <a:lnTo>
                    <a:pt x="2881376" y="1282192"/>
                  </a:lnTo>
                  <a:lnTo>
                    <a:pt x="2891028" y="1308481"/>
                  </a:lnTo>
                  <a:lnTo>
                    <a:pt x="2895854" y="1336421"/>
                  </a:lnTo>
                  <a:lnTo>
                    <a:pt x="2895854" y="1366139"/>
                  </a:lnTo>
                  <a:lnTo>
                    <a:pt x="2891028" y="1397381"/>
                  </a:lnTo>
                  <a:lnTo>
                    <a:pt x="2880995" y="1430020"/>
                  </a:lnTo>
                  <a:lnTo>
                    <a:pt x="2866009" y="1463548"/>
                  </a:lnTo>
                  <a:lnTo>
                    <a:pt x="2845943" y="1498092"/>
                  </a:lnTo>
                  <a:lnTo>
                    <a:pt x="2820924" y="1533144"/>
                  </a:lnTo>
                  <a:lnTo>
                    <a:pt x="2790190" y="1568704"/>
                  </a:lnTo>
                  <a:lnTo>
                    <a:pt x="2754249" y="1604645"/>
                  </a:lnTo>
                  <a:lnTo>
                    <a:pt x="2712466" y="1640205"/>
                  </a:lnTo>
                  <a:lnTo>
                    <a:pt x="2665476" y="1676273"/>
                  </a:lnTo>
                  <a:lnTo>
                    <a:pt x="2612644" y="1711198"/>
                  </a:lnTo>
                  <a:lnTo>
                    <a:pt x="2554097" y="1745869"/>
                  </a:lnTo>
                  <a:lnTo>
                    <a:pt x="2489200" y="1779397"/>
                  </a:lnTo>
                  <a:lnTo>
                    <a:pt x="2418715" y="1812036"/>
                  </a:lnTo>
                  <a:lnTo>
                    <a:pt x="2342388" y="1843786"/>
                  </a:lnTo>
                  <a:lnTo>
                    <a:pt x="2259838" y="1873504"/>
                  </a:lnTo>
                  <a:lnTo>
                    <a:pt x="2294382" y="1880743"/>
                  </a:lnTo>
                  <a:lnTo>
                    <a:pt x="2327021" y="1888363"/>
                  </a:lnTo>
                  <a:lnTo>
                    <a:pt x="2357755" y="1897507"/>
                  </a:lnTo>
                  <a:lnTo>
                    <a:pt x="2386076" y="1907540"/>
                  </a:lnTo>
                  <a:lnTo>
                    <a:pt x="2412492" y="1918081"/>
                  </a:lnTo>
                  <a:lnTo>
                    <a:pt x="2436876" y="1930146"/>
                  </a:lnTo>
                  <a:lnTo>
                    <a:pt x="2459482" y="1942592"/>
                  </a:lnTo>
                  <a:lnTo>
                    <a:pt x="2479675" y="1955546"/>
                  </a:lnTo>
                  <a:lnTo>
                    <a:pt x="2515235" y="1983867"/>
                  </a:lnTo>
                  <a:lnTo>
                    <a:pt x="2543937" y="2014601"/>
                  </a:lnTo>
                  <a:lnTo>
                    <a:pt x="2565527" y="2047240"/>
                  </a:lnTo>
                  <a:lnTo>
                    <a:pt x="2580894" y="2081276"/>
                  </a:lnTo>
                  <a:lnTo>
                    <a:pt x="2590038" y="2116328"/>
                  </a:lnTo>
                  <a:lnTo>
                    <a:pt x="2593848" y="2152396"/>
                  </a:lnTo>
                  <a:lnTo>
                    <a:pt x="2592451" y="2188337"/>
                  </a:lnTo>
                  <a:lnTo>
                    <a:pt x="2585720" y="2223897"/>
                  </a:lnTo>
                  <a:lnTo>
                    <a:pt x="2574163" y="2258949"/>
                  </a:lnTo>
                  <a:lnTo>
                    <a:pt x="2558796" y="2292985"/>
                  </a:lnTo>
                  <a:lnTo>
                    <a:pt x="2539619" y="2325116"/>
                  </a:lnTo>
                  <a:lnTo>
                    <a:pt x="2516632" y="2355850"/>
                  </a:lnTo>
                  <a:lnTo>
                    <a:pt x="2490724" y="2384171"/>
                  </a:lnTo>
                  <a:lnTo>
                    <a:pt x="2461387" y="2409190"/>
                  </a:lnTo>
                  <a:lnTo>
                    <a:pt x="2430272" y="2431796"/>
                  </a:lnTo>
                  <a:lnTo>
                    <a:pt x="2396617" y="2449957"/>
                  </a:lnTo>
                  <a:lnTo>
                    <a:pt x="2361057" y="2464435"/>
                  </a:lnTo>
                  <a:lnTo>
                    <a:pt x="2324100" y="2474468"/>
                  </a:lnTo>
                  <a:lnTo>
                    <a:pt x="2286254" y="2479675"/>
                  </a:lnTo>
                  <a:lnTo>
                    <a:pt x="2247773" y="2479294"/>
                  </a:lnTo>
                  <a:lnTo>
                    <a:pt x="2208911" y="2473071"/>
                  </a:lnTo>
                  <a:lnTo>
                    <a:pt x="2169541" y="2461006"/>
                  </a:lnTo>
                  <a:lnTo>
                    <a:pt x="2131187" y="2442337"/>
                  </a:lnTo>
                  <a:lnTo>
                    <a:pt x="2093214" y="2416429"/>
                  </a:lnTo>
                  <a:lnTo>
                    <a:pt x="2056257" y="2382774"/>
                  </a:lnTo>
                  <a:lnTo>
                    <a:pt x="2020824" y="2341499"/>
                  </a:lnTo>
                  <a:lnTo>
                    <a:pt x="2003552" y="2318004"/>
                  </a:lnTo>
                  <a:lnTo>
                    <a:pt x="1987169" y="2292096"/>
                  </a:lnTo>
                  <a:lnTo>
                    <a:pt x="1970913" y="2264156"/>
                  </a:lnTo>
                  <a:lnTo>
                    <a:pt x="1955546" y="2233930"/>
                  </a:lnTo>
                  <a:lnTo>
                    <a:pt x="1912239" y="2257044"/>
                  </a:lnTo>
                  <a:lnTo>
                    <a:pt x="1867662" y="2276221"/>
                  </a:lnTo>
                  <a:lnTo>
                    <a:pt x="1820672" y="2291588"/>
                  </a:lnTo>
                  <a:lnTo>
                    <a:pt x="1772158" y="2303145"/>
                  </a:lnTo>
                  <a:lnTo>
                    <a:pt x="1722247" y="2310765"/>
                  </a:lnTo>
                  <a:lnTo>
                    <a:pt x="1670812" y="2315083"/>
                  </a:lnTo>
                  <a:lnTo>
                    <a:pt x="1618996" y="2315591"/>
                  </a:lnTo>
                  <a:lnTo>
                    <a:pt x="1565783" y="2313686"/>
                  </a:lnTo>
                  <a:lnTo>
                    <a:pt x="1512443" y="2307844"/>
                  </a:lnTo>
                  <a:lnTo>
                    <a:pt x="1458722" y="2299716"/>
                  </a:lnTo>
                  <a:lnTo>
                    <a:pt x="1404874" y="2288667"/>
                  </a:lnTo>
                  <a:lnTo>
                    <a:pt x="1351153" y="2275205"/>
                  </a:lnTo>
                  <a:lnTo>
                    <a:pt x="1297432" y="2259457"/>
                  </a:lnTo>
                  <a:lnTo>
                    <a:pt x="1244600" y="2241169"/>
                  </a:lnTo>
                  <a:lnTo>
                    <a:pt x="1192276" y="2220976"/>
                  </a:lnTo>
                  <a:lnTo>
                    <a:pt x="1141476" y="2198878"/>
                  </a:lnTo>
                  <a:lnTo>
                    <a:pt x="1091438" y="2174875"/>
                  </a:lnTo>
                  <a:lnTo>
                    <a:pt x="1043051" y="2149475"/>
                  </a:lnTo>
                  <a:lnTo>
                    <a:pt x="996442" y="2122551"/>
                  </a:lnTo>
                  <a:lnTo>
                    <a:pt x="951357" y="2094357"/>
                  </a:lnTo>
                  <a:lnTo>
                    <a:pt x="908558" y="2064512"/>
                  </a:lnTo>
                  <a:lnTo>
                    <a:pt x="868299" y="2034286"/>
                  </a:lnTo>
                  <a:lnTo>
                    <a:pt x="830326" y="2003044"/>
                  </a:lnTo>
                  <a:lnTo>
                    <a:pt x="795274" y="1971421"/>
                  </a:lnTo>
                  <a:lnTo>
                    <a:pt x="763143" y="1938782"/>
                  </a:lnTo>
                  <a:lnTo>
                    <a:pt x="733933" y="1906143"/>
                  </a:lnTo>
                  <a:lnTo>
                    <a:pt x="708406" y="1872996"/>
                  </a:lnTo>
                  <a:lnTo>
                    <a:pt x="686816" y="1840357"/>
                  </a:lnTo>
                  <a:lnTo>
                    <a:pt x="669036" y="1807210"/>
                  </a:lnTo>
                  <a:lnTo>
                    <a:pt x="655193" y="1774571"/>
                  </a:lnTo>
                  <a:lnTo>
                    <a:pt x="645541" y="1742948"/>
                  </a:lnTo>
                  <a:close/>
                </a:path>
              </a:pathLst>
            </a:custGeom>
            <a:solidFill>
              <a:srgbClr val="DDDDDD"/>
            </a:solidFill>
            <a:ln w="0" cap="flat" cmpd="sng" algn="ctr">
              <a:solidFill>
                <a:srgbClr val="DDDD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53797" y="1026541"/>
              <a:ext cx="2856993" cy="2446021"/>
            </a:xfrm>
            <a:custGeom>
              <a:avLst/>
              <a:gdLst/>
              <a:ahLst/>
              <a:cxnLst/>
              <a:rect l="0" t="0" r="0" b="0"/>
              <a:pathLst>
                <a:path w="2856993" h="2446021">
                  <a:moveTo>
                    <a:pt x="631698" y="1688084"/>
                  </a:moveTo>
                  <a:lnTo>
                    <a:pt x="577850" y="1712595"/>
                  </a:lnTo>
                  <a:lnTo>
                    <a:pt x="527431" y="1730375"/>
                  </a:lnTo>
                  <a:lnTo>
                    <a:pt x="479933" y="1742313"/>
                  </a:lnTo>
                  <a:lnTo>
                    <a:pt x="435864" y="1749044"/>
                  </a:lnTo>
                  <a:lnTo>
                    <a:pt x="394589" y="1750568"/>
                  </a:lnTo>
                  <a:lnTo>
                    <a:pt x="356108" y="1746631"/>
                  </a:lnTo>
                  <a:lnTo>
                    <a:pt x="320548" y="1738503"/>
                  </a:lnTo>
                  <a:lnTo>
                    <a:pt x="287909" y="1726057"/>
                  </a:lnTo>
                  <a:lnTo>
                    <a:pt x="258191" y="1709674"/>
                  </a:lnTo>
                  <a:lnTo>
                    <a:pt x="231267" y="1689989"/>
                  </a:lnTo>
                  <a:lnTo>
                    <a:pt x="207391" y="1667002"/>
                  </a:lnTo>
                  <a:lnTo>
                    <a:pt x="185674" y="1641094"/>
                  </a:lnTo>
                  <a:lnTo>
                    <a:pt x="167005" y="1612773"/>
                  </a:lnTo>
                  <a:lnTo>
                    <a:pt x="151130" y="1582039"/>
                  </a:lnTo>
                  <a:lnTo>
                    <a:pt x="137668" y="1549400"/>
                  </a:lnTo>
                  <a:lnTo>
                    <a:pt x="127127" y="1515745"/>
                  </a:lnTo>
                  <a:lnTo>
                    <a:pt x="118999" y="1480820"/>
                  </a:lnTo>
                  <a:lnTo>
                    <a:pt x="113284" y="1445260"/>
                  </a:lnTo>
                  <a:lnTo>
                    <a:pt x="110363" y="1408811"/>
                  </a:lnTo>
                  <a:lnTo>
                    <a:pt x="109855" y="1372743"/>
                  </a:lnTo>
                  <a:lnTo>
                    <a:pt x="111379" y="1336802"/>
                  </a:lnTo>
                  <a:lnTo>
                    <a:pt x="115697" y="1301242"/>
                  </a:lnTo>
                  <a:lnTo>
                    <a:pt x="122428" y="1266698"/>
                  </a:lnTo>
                  <a:lnTo>
                    <a:pt x="131064" y="1233551"/>
                  </a:lnTo>
                  <a:lnTo>
                    <a:pt x="141986" y="1201928"/>
                  </a:lnTo>
                  <a:lnTo>
                    <a:pt x="155448" y="1172083"/>
                  </a:lnTo>
                  <a:lnTo>
                    <a:pt x="171323" y="1145286"/>
                  </a:lnTo>
                  <a:lnTo>
                    <a:pt x="189103" y="1120267"/>
                  </a:lnTo>
                  <a:lnTo>
                    <a:pt x="208788" y="1098677"/>
                  </a:lnTo>
                  <a:lnTo>
                    <a:pt x="230886" y="1080389"/>
                  </a:lnTo>
                  <a:lnTo>
                    <a:pt x="254889" y="1066038"/>
                  </a:lnTo>
                  <a:lnTo>
                    <a:pt x="281305" y="1054989"/>
                  </a:lnTo>
                  <a:lnTo>
                    <a:pt x="233680" y="1056894"/>
                  </a:lnTo>
                  <a:lnTo>
                    <a:pt x="191008" y="1053084"/>
                  </a:lnTo>
                  <a:lnTo>
                    <a:pt x="152654" y="1044956"/>
                  </a:lnTo>
                  <a:lnTo>
                    <a:pt x="118999" y="1032383"/>
                  </a:lnTo>
                  <a:lnTo>
                    <a:pt x="90170" y="1016127"/>
                  </a:lnTo>
                  <a:lnTo>
                    <a:pt x="65278" y="996442"/>
                  </a:lnTo>
                  <a:lnTo>
                    <a:pt x="44069" y="973836"/>
                  </a:lnTo>
                  <a:lnTo>
                    <a:pt x="27813" y="947928"/>
                  </a:lnTo>
                  <a:lnTo>
                    <a:pt x="14859" y="920115"/>
                  </a:lnTo>
                  <a:lnTo>
                    <a:pt x="6223" y="890397"/>
                  </a:lnTo>
                  <a:lnTo>
                    <a:pt x="889" y="859155"/>
                  </a:lnTo>
                  <a:lnTo>
                    <a:pt x="0" y="826516"/>
                  </a:lnTo>
                  <a:lnTo>
                    <a:pt x="1905" y="793369"/>
                  </a:lnTo>
                  <a:lnTo>
                    <a:pt x="7112" y="759841"/>
                  </a:lnTo>
                  <a:lnTo>
                    <a:pt x="16256" y="726186"/>
                  </a:lnTo>
                  <a:lnTo>
                    <a:pt x="28321" y="692658"/>
                  </a:lnTo>
                  <a:lnTo>
                    <a:pt x="43180" y="660400"/>
                  </a:lnTo>
                  <a:lnTo>
                    <a:pt x="61468" y="629285"/>
                  </a:lnTo>
                  <a:lnTo>
                    <a:pt x="82550" y="599440"/>
                  </a:lnTo>
                  <a:lnTo>
                    <a:pt x="106045" y="572135"/>
                  </a:lnTo>
                  <a:lnTo>
                    <a:pt x="132461" y="546735"/>
                  </a:lnTo>
                  <a:lnTo>
                    <a:pt x="161671" y="524129"/>
                  </a:lnTo>
                  <a:lnTo>
                    <a:pt x="192913" y="504952"/>
                  </a:lnTo>
                  <a:lnTo>
                    <a:pt x="226949" y="489077"/>
                  </a:lnTo>
                  <a:lnTo>
                    <a:pt x="262509" y="477139"/>
                  </a:lnTo>
                  <a:lnTo>
                    <a:pt x="300990" y="469392"/>
                  </a:lnTo>
                  <a:lnTo>
                    <a:pt x="340741" y="466471"/>
                  </a:lnTo>
                  <a:lnTo>
                    <a:pt x="383032" y="468503"/>
                  </a:lnTo>
                  <a:lnTo>
                    <a:pt x="426720" y="476123"/>
                  </a:lnTo>
                  <a:lnTo>
                    <a:pt x="471805" y="489585"/>
                  </a:lnTo>
                  <a:lnTo>
                    <a:pt x="518795" y="509778"/>
                  </a:lnTo>
                  <a:lnTo>
                    <a:pt x="567309" y="536067"/>
                  </a:lnTo>
                  <a:lnTo>
                    <a:pt x="561086" y="492887"/>
                  </a:lnTo>
                  <a:lnTo>
                    <a:pt x="557784" y="450723"/>
                  </a:lnTo>
                  <a:lnTo>
                    <a:pt x="557276" y="410337"/>
                  </a:lnTo>
                  <a:lnTo>
                    <a:pt x="559689" y="370967"/>
                  </a:lnTo>
                  <a:lnTo>
                    <a:pt x="564388" y="333121"/>
                  </a:lnTo>
                  <a:lnTo>
                    <a:pt x="571627" y="297053"/>
                  </a:lnTo>
                  <a:lnTo>
                    <a:pt x="580771" y="263017"/>
                  </a:lnTo>
                  <a:lnTo>
                    <a:pt x="592709" y="230886"/>
                  </a:lnTo>
                  <a:lnTo>
                    <a:pt x="606171" y="200660"/>
                  </a:lnTo>
                  <a:lnTo>
                    <a:pt x="621538" y="172720"/>
                  </a:lnTo>
                  <a:lnTo>
                    <a:pt x="638810" y="147320"/>
                  </a:lnTo>
                  <a:lnTo>
                    <a:pt x="657987" y="124714"/>
                  </a:lnTo>
                  <a:lnTo>
                    <a:pt x="678688" y="104648"/>
                  </a:lnTo>
                  <a:lnTo>
                    <a:pt x="700278" y="87376"/>
                  </a:lnTo>
                  <a:lnTo>
                    <a:pt x="723773" y="72898"/>
                  </a:lnTo>
                  <a:lnTo>
                    <a:pt x="747776" y="61341"/>
                  </a:lnTo>
                  <a:lnTo>
                    <a:pt x="773303" y="53721"/>
                  </a:lnTo>
                  <a:lnTo>
                    <a:pt x="799211" y="48895"/>
                  </a:lnTo>
                  <a:lnTo>
                    <a:pt x="826008" y="48006"/>
                  </a:lnTo>
                  <a:lnTo>
                    <a:pt x="853948" y="50419"/>
                  </a:lnTo>
                  <a:lnTo>
                    <a:pt x="881761" y="56642"/>
                  </a:lnTo>
                  <a:lnTo>
                    <a:pt x="910082" y="67183"/>
                  </a:lnTo>
                  <a:lnTo>
                    <a:pt x="938911" y="81534"/>
                  </a:lnTo>
                  <a:lnTo>
                    <a:pt x="967232" y="100330"/>
                  </a:lnTo>
                  <a:lnTo>
                    <a:pt x="995934" y="123317"/>
                  </a:lnTo>
                  <a:lnTo>
                    <a:pt x="1024255" y="150622"/>
                  </a:lnTo>
                  <a:lnTo>
                    <a:pt x="1052576" y="182880"/>
                  </a:lnTo>
                  <a:lnTo>
                    <a:pt x="1080389" y="219837"/>
                  </a:lnTo>
                  <a:lnTo>
                    <a:pt x="1107821" y="261620"/>
                  </a:lnTo>
                  <a:lnTo>
                    <a:pt x="1134237" y="308610"/>
                  </a:lnTo>
                  <a:lnTo>
                    <a:pt x="1160145" y="360426"/>
                  </a:lnTo>
                  <a:lnTo>
                    <a:pt x="1184656" y="418084"/>
                  </a:lnTo>
                  <a:lnTo>
                    <a:pt x="1187450" y="382016"/>
                  </a:lnTo>
                  <a:lnTo>
                    <a:pt x="1191768" y="347472"/>
                  </a:lnTo>
                  <a:lnTo>
                    <a:pt x="1197991" y="314833"/>
                  </a:lnTo>
                  <a:lnTo>
                    <a:pt x="1205738" y="284099"/>
                  </a:lnTo>
                  <a:lnTo>
                    <a:pt x="1214882" y="255270"/>
                  </a:lnTo>
                  <a:lnTo>
                    <a:pt x="1225931" y="227965"/>
                  </a:lnTo>
                  <a:lnTo>
                    <a:pt x="1238377" y="202057"/>
                  </a:lnTo>
                  <a:lnTo>
                    <a:pt x="1252347" y="178054"/>
                  </a:lnTo>
                  <a:lnTo>
                    <a:pt x="1267587" y="155448"/>
                  </a:lnTo>
                  <a:lnTo>
                    <a:pt x="1283970" y="134874"/>
                  </a:lnTo>
                  <a:lnTo>
                    <a:pt x="1301750" y="115697"/>
                  </a:lnTo>
                  <a:lnTo>
                    <a:pt x="1320419" y="97917"/>
                  </a:lnTo>
                  <a:lnTo>
                    <a:pt x="1360805" y="67183"/>
                  </a:lnTo>
                  <a:lnTo>
                    <a:pt x="1404874" y="42164"/>
                  </a:lnTo>
                  <a:lnTo>
                    <a:pt x="1452499" y="23495"/>
                  </a:lnTo>
                  <a:lnTo>
                    <a:pt x="1502410" y="10033"/>
                  </a:lnTo>
                  <a:lnTo>
                    <a:pt x="1554226" y="2413"/>
                  </a:lnTo>
                  <a:lnTo>
                    <a:pt x="1607058" y="0"/>
                  </a:lnTo>
                  <a:lnTo>
                    <a:pt x="1661287" y="2413"/>
                  </a:lnTo>
                  <a:lnTo>
                    <a:pt x="1715516" y="10033"/>
                  </a:lnTo>
                  <a:lnTo>
                    <a:pt x="1769745" y="22479"/>
                  </a:lnTo>
                  <a:lnTo>
                    <a:pt x="1822958" y="39751"/>
                  </a:lnTo>
                  <a:lnTo>
                    <a:pt x="1874901" y="61341"/>
                  </a:lnTo>
                  <a:lnTo>
                    <a:pt x="1924812" y="87376"/>
                  </a:lnTo>
                  <a:lnTo>
                    <a:pt x="1972310" y="117094"/>
                  </a:lnTo>
                  <a:lnTo>
                    <a:pt x="2016506" y="151130"/>
                  </a:lnTo>
                  <a:lnTo>
                    <a:pt x="2057273" y="188595"/>
                  </a:lnTo>
                  <a:lnTo>
                    <a:pt x="2094230" y="229870"/>
                  </a:lnTo>
                  <a:lnTo>
                    <a:pt x="2125853" y="274574"/>
                  </a:lnTo>
                  <a:lnTo>
                    <a:pt x="2152777" y="322580"/>
                  </a:lnTo>
                  <a:lnTo>
                    <a:pt x="2173351" y="373380"/>
                  </a:lnTo>
                  <a:lnTo>
                    <a:pt x="2187829" y="427609"/>
                  </a:lnTo>
                  <a:lnTo>
                    <a:pt x="2195068" y="484251"/>
                  </a:lnTo>
                  <a:lnTo>
                    <a:pt x="2195068" y="543306"/>
                  </a:lnTo>
                  <a:lnTo>
                    <a:pt x="2191639" y="574040"/>
                  </a:lnTo>
                  <a:lnTo>
                    <a:pt x="2186813" y="604774"/>
                  </a:lnTo>
                  <a:lnTo>
                    <a:pt x="2179193" y="636397"/>
                  </a:lnTo>
                  <a:lnTo>
                    <a:pt x="2170049" y="668655"/>
                  </a:lnTo>
                  <a:lnTo>
                    <a:pt x="2158111" y="701294"/>
                  </a:lnTo>
                  <a:lnTo>
                    <a:pt x="2143633" y="734822"/>
                  </a:lnTo>
                  <a:lnTo>
                    <a:pt x="2127377" y="768477"/>
                  </a:lnTo>
                  <a:lnTo>
                    <a:pt x="2108073" y="802513"/>
                  </a:lnTo>
                  <a:lnTo>
                    <a:pt x="2148459" y="782828"/>
                  </a:lnTo>
                  <a:lnTo>
                    <a:pt x="2187829" y="764159"/>
                  </a:lnTo>
                  <a:lnTo>
                    <a:pt x="2225675" y="747268"/>
                  </a:lnTo>
                  <a:lnTo>
                    <a:pt x="2262251" y="731901"/>
                  </a:lnTo>
                  <a:lnTo>
                    <a:pt x="2331847" y="705104"/>
                  </a:lnTo>
                  <a:lnTo>
                    <a:pt x="2396109" y="683514"/>
                  </a:lnTo>
                  <a:lnTo>
                    <a:pt x="2455672" y="667131"/>
                  </a:lnTo>
                  <a:lnTo>
                    <a:pt x="2509901" y="655193"/>
                  </a:lnTo>
                  <a:lnTo>
                    <a:pt x="2559304" y="647954"/>
                  </a:lnTo>
                  <a:lnTo>
                    <a:pt x="2604008" y="645033"/>
                  </a:lnTo>
                  <a:lnTo>
                    <a:pt x="2643378" y="646557"/>
                  </a:lnTo>
                  <a:lnTo>
                    <a:pt x="2678430" y="651383"/>
                  </a:lnTo>
                  <a:lnTo>
                    <a:pt x="2708148" y="659511"/>
                  </a:lnTo>
                  <a:lnTo>
                    <a:pt x="2733548" y="671449"/>
                  </a:lnTo>
                  <a:lnTo>
                    <a:pt x="2753741" y="686308"/>
                  </a:lnTo>
                  <a:lnTo>
                    <a:pt x="2769616" y="703580"/>
                  </a:lnTo>
                  <a:lnTo>
                    <a:pt x="2780157" y="723773"/>
                  </a:lnTo>
                  <a:lnTo>
                    <a:pt x="2786888" y="746379"/>
                  </a:lnTo>
                  <a:lnTo>
                    <a:pt x="2788285" y="770890"/>
                  </a:lnTo>
                  <a:lnTo>
                    <a:pt x="2785364" y="797306"/>
                  </a:lnTo>
                  <a:lnTo>
                    <a:pt x="2777744" y="825119"/>
                  </a:lnTo>
                  <a:lnTo>
                    <a:pt x="2765298" y="854329"/>
                  </a:lnTo>
                  <a:lnTo>
                    <a:pt x="2748915" y="884555"/>
                  </a:lnTo>
                  <a:lnTo>
                    <a:pt x="2727325" y="915797"/>
                  </a:lnTo>
                  <a:lnTo>
                    <a:pt x="2701925" y="947420"/>
                  </a:lnTo>
                  <a:lnTo>
                    <a:pt x="2671699" y="979170"/>
                  </a:lnTo>
                  <a:lnTo>
                    <a:pt x="2637028" y="1011301"/>
                  </a:lnTo>
                  <a:lnTo>
                    <a:pt x="2598166" y="1043432"/>
                  </a:lnTo>
                  <a:lnTo>
                    <a:pt x="2554986" y="1074674"/>
                  </a:lnTo>
                  <a:lnTo>
                    <a:pt x="2507488" y="1105408"/>
                  </a:lnTo>
                  <a:lnTo>
                    <a:pt x="2455672" y="1135634"/>
                  </a:lnTo>
                  <a:lnTo>
                    <a:pt x="2399919" y="1164463"/>
                  </a:lnTo>
                  <a:lnTo>
                    <a:pt x="2339467" y="1191768"/>
                  </a:lnTo>
                  <a:lnTo>
                    <a:pt x="2275205" y="1217295"/>
                  </a:lnTo>
                  <a:lnTo>
                    <a:pt x="2339975" y="1195197"/>
                  </a:lnTo>
                  <a:lnTo>
                    <a:pt x="2401443" y="1177417"/>
                  </a:lnTo>
                  <a:lnTo>
                    <a:pt x="2459482" y="1164463"/>
                  </a:lnTo>
                  <a:lnTo>
                    <a:pt x="2513711" y="1155827"/>
                  </a:lnTo>
                  <a:lnTo>
                    <a:pt x="2564638" y="1151509"/>
                  </a:lnTo>
                  <a:lnTo>
                    <a:pt x="2611628" y="1151001"/>
                  </a:lnTo>
                  <a:lnTo>
                    <a:pt x="2654808" y="1154303"/>
                  </a:lnTo>
                  <a:lnTo>
                    <a:pt x="2694178" y="1161034"/>
                  </a:lnTo>
                  <a:lnTo>
                    <a:pt x="2729738" y="1171194"/>
                  </a:lnTo>
                  <a:lnTo>
                    <a:pt x="2760980" y="1184656"/>
                  </a:lnTo>
                  <a:lnTo>
                    <a:pt x="2787777" y="1200912"/>
                  </a:lnTo>
                  <a:lnTo>
                    <a:pt x="2810383" y="1219581"/>
                  </a:lnTo>
                  <a:lnTo>
                    <a:pt x="2829052" y="1241298"/>
                  </a:lnTo>
                  <a:lnTo>
                    <a:pt x="2843022" y="1264793"/>
                  </a:lnTo>
                  <a:lnTo>
                    <a:pt x="2852166" y="1290701"/>
                  </a:lnTo>
                  <a:lnTo>
                    <a:pt x="2856992" y="1318514"/>
                  </a:lnTo>
                  <a:lnTo>
                    <a:pt x="2856992" y="1347851"/>
                  </a:lnTo>
                  <a:lnTo>
                    <a:pt x="2852166" y="1378585"/>
                  </a:lnTo>
                  <a:lnTo>
                    <a:pt x="2842514" y="1410716"/>
                  </a:lnTo>
                  <a:lnTo>
                    <a:pt x="2827655" y="1443863"/>
                  </a:lnTo>
                  <a:lnTo>
                    <a:pt x="2807970" y="1477899"/>
                  </a:lnTo>
                  <a:lnTo>
                    <a:pt x="2782951" y="1512443"/>
                  </a:lnTo>
                  <a:lnTo>
                    <a:pt x="2752725" y="1547495"/>
                  </a:lnTo>
                  <a:lnTo>
                    <a:pt x="2717292" y="1583055"/>
                  </a:lnTo>
                  <a:lnTo>
                    <a:pt x="2676017" y="1617980"/>
                  </a:lnTo>
                  <a:lnTo>
                    <a:pt x="2629408" y="1653032"/>
                  </a:lnTo>
                  <a:lnTo>
                    <a:pt x="2577084" y="1688084"/>
                  </a:lnTo>
                  <a:lnTo>
                    <a:pt x="2519426" y="1722247"/>
                  </a:lnTo>
                  <a:lnTo>
                    <a:pt x="2455672" y="1755267"/>
                  </a:lnTo>
                  <a:lnTo>
                    <a:pt x="2386076" y="1787525"/>
                  </a:lnTo>
                  <a:lnTo>
                    <a:pt x="2310638" y="1818640"/>
                  </a:lnTo>
                  <a:lnTo>
                    <a:pt x="2229104" y="1848485"/>
                  </a:lnTo>
                  <a:lnTo>
                    <a:pt x="2263648" y="1855216"/>
                  </a:lnTo>
                  <a:lnTo>
                    <a:pt x="2295779" y="1862836"/>
                  </a:lnTo>
                  <a:lnTo>
                    <a:pt x="2325624" y="1871980"/>
                  </a:lnTo>
                  <a:lnTo>
                    <a:pt x="2353945" y="1881505"/>
                  </a:lnTo>
                  <a:lnTo>
                    <a:pt x="2379853" y="1892173"/>
                  </a:lnTo>
                  <a:lnTo>
                    <a:pt x="2403856" y="1903603"/>
                  </a:lnTo>
                  <a:lnTo>
                    <a:pt x="2446528" y="1929130"/>
                  </a:lnTo>
                  <a:lnTo>
                    <a:pt x="2481580" y="1956943"/>
                  </a:lnTo>
                  <a:lnTo>
                    <a:pt x="2509393" y="1987677"/>
                  </a:lnTo>
                  <a:lnTo>
                    <a:pt x="2530983" y="2019808"/>
                  </a:lnTo>
                  <a:lnTo>
                    <a:pt x="2546350" y="2053463"/>
                  </a:lnTo>
                  <a:lnTo>
                    <a:pt x="2555494" y="2088007"/>
                  </a:lnTo>
                  <a:lnTo>
                    <a:pt x="2558796" y="2123059"/>
                  </a:lnTo>
                  <a:lnTo>
                    <a:pt x="2557399" y="2158492"/>
                  </a:lnTo>
                  <a:lnTo>
                    <a:pt x="2550668" y="2194052"/>
                  </a:lnTo>
                  <a:lnTo>
                    <a:pt x="2539619" y="2228596"/>
                  </a:lnTo>
                  <a:lnTo>
                    <a:pt x="2524252" y="2262251"/>
                  </a:lnTo>
                  <a:lnTo>
                    <a:pt x="2505583" y="2293874"/>
                  </a:lnTo>
                  <a:lnTo>
                    <a:pt x="2482469" y="2324100"/>
                  </a:lnTo>
                  <a:lnTo>
                    <a:pt x="2457069" y="2351913"/>
                  </a:lnTo>
                  <a:lnTo>
                    <a:pt x="2428240" y="2376932"/>
                  </a:lnTo>
                  <a:lnTo>
                    <a:pt x="2397125" y="2399030"/>
                  </a:lnTo>
                  <a:lnTo>
                    <a:pt x="2363978" y="2417191"/>
                  </a:lnTo>
                  <a:lnTo>
                    <a:pt x="2329434" y="2431161"/>
                  </a:lnTo>
                  <a:lnTo>
                    <a:pt x="2292985" y="2441194"/>
                  </a:lnTo>
                  <a:lnTo>
                    <a:pt x="2255520" y="2446020"/>
                  </a:lnTo>
                  <a:lnTo>
                    <a:pt x="2217547" y="2446020"/>
                  </a:lnTo>
                  <a:lnTo>
                    <a:pt x="2179193" y="2439797"/>
                  </a:lnTo>
                  <a:lnTo>
                    <a:pt x="2140331" y="2427859"/>
                  </a:lnTo>
                  <a:lnTo>
                    <a:pt x="2102358" y="2409063"/>
                  </a:lnTo>
                  <a:lnTo>
                    <a:pt x="2064893" y="2383663"/>
                  </a:lnTo>
                  <a:lnTo>
                    <a:pt x="2028444" y="2351024"/>
                  </a:lnTo>
                  <a:lnTo>
                    <a:pt x="1993392" y="2310257"/>
                  </a:lnTo>
                  <a:lnTo>
                    <a:pt x="1960245" y="2261235"/>
                  </a:lnTo>
                  <a:lnTo>
                    <a:pt x="1944497" y="2233422"/>
                  </a:lnTo>
                  <a:lnTo>
                    <a:pt x="1929130" y="2203704"/>
                  </a:lnTo>
                  <a:lnTo>
                    <a:pt x="1886839" y="2226691"/>
                  </a:lnTo>
                  <a:lnTo>
                    <a:pt x="1842262" y="2245868"/>
                  </a:lnTo>
                  <a:lnTo>
                    <a:pt x="1796161" y="2260727"/>
                  </a:lnTo>
                  <a:lnTo>
                    <a:pt x="1748155" y="2271776"/>
                  </a:lnTo>
                  <a:lnTo>
                    <a:pt x="1698752" y="2279523"/>
                  </a:lnTo>
                  <a:lnTo>
                    <a:pt x="1648333" y="2283841"/>
                  </a:lnTo>
                  <a:lnTo>
                    <a:pt x="1596898" y="2284730"/>
                  </a:lnTo>
                  <a:lnTo>
                    <a:pt x="1544574" y="2282317"/>
                  </a:lnTo>
                  <a:lnTo>
                    <a:pt x="1491869" y="2277110"/>
                  </a:lnTo>
                  <a:lnTo>
                    <a:pt x="1439037" y="2268982"/>
                  </a:lnTo>
                  <a:lnTo>
                    <a:pt x="1385697" y="2257933"/>
                  </a:lnTo>
                  <a:lnTo>
                    <a:pt x="1332484" y="2244979"/>
                  </a:lnTo>
                  <a:lnTo>
                    <a:pt x="1279652" y="2229104"/>
                  </a:lnTo>
                  <a:lnTo>
                    <a:pt x="1227836" y="2211324"/>
                  </a:lnTo>
                  <a:lnTo>
                    <a:pt x="1176401" y="2191131"/>
                  </a:lnTo>
                  <a:lnTo>
                    <a:pt x="1126109" y="2169033"/>
                  </a:lnTo>
                  <a:lnTo>
                    <a:pt x="1076579" y="2145538"/>
                  </a:lnTo>
                  <a:lnTo>
                    <a:pt x="1028573" y="2120646"/>
                  </a:lnTo>
                  <a:lnTo>
                    <a:pt x="982472" y="2093722"/>
                  </a:lnTo>
                  <a:lnTo>
                    <a:pt x="938403" y="2065909"/>
                  </a:lnTo>
                  <a:lnTo>
                    <a:pt x="896112" y="2037080"/>
                  </a:lnTo>
                  <a:lnTo>
                    <a:pt x="856234" y="2006854"/>
                  </a:lnTo>
                  <a:lnTo>
                    <a:pt x="818896" y="1976120"/>
                  </a:lnTo>
                  <a:lnTo>
                    <a:pt x="784352" y="1944497"/>
                  </a:lnTo>
                  <a:lnTo>
                    <a:pt x="752602" y="1912747"/>
                  </a:lnTo>
                  <a:lnTo>
                    <a:pt x="723773" y="1880108"/>
                  </a:lnTo>
                  <a:lnTo>
                    <a:pt x="698881" y="1847977"/>
                  </a:lnTo>
                  <a:lnTo>
                    <a:pt x="677291" y="1815338"/>
                  </a:lnTo>
                  <a:lnTo>
                    <a:pt x="659511" y="1783207"/>
                  </a:lnTo>
                  <a:lnTo>
                    <a:pt x="646049" y="1750949"/>
                  </a:lnTo>
                  <a:lnTo>
                    <a:pt x="636397" y="1719326"/>
                  </a:lnTo>
                  <a:close/>
                </a:path>
              </a:pathLst>
            </a:custGeom>
            <a:solidFill>
              <a:srgbClr val="D5D5D5"/>
            </a:solidFill>
            <a:ln w="0" cap="flat" cmpd="sng" algn="ctr">
              <a:solidFill>
                <a:srgbClr val="D5D5D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172974" y="1042797"/>
              <a:ext cx="2818512" cy="2413509"/>
            </a:xfrm>
            <a:custGeom>
              <a:avLst/>
              <a:gdLst/>
              <a:ahLst/>
              <a:cxnLst/>
              <a:rect l="0" t="0" r="0" b="0"/>
              <a:pathLst>
                <a:path w="2818512" h="2413509">
                  <a:moveTo>
                    <a:pt x="623062" y="1665605"/>
                  </a:moveTo>
                  <a:lnTo>
                    <a:pt x="570230" y="1689608"/>
                  </a:lnTo>
                  <a:lnTo>
                    <a:pt x="520827" y="1707388"/>
                  </a:lnTo>
                  <a:lnTo>
                    <a:pt x="473710" y="1719326"/>
                  </a:lnTo>
                  <a:lnTo>
                    <a:pt x="430022" y="1725676"/>
                  </a:lnTo>
                  <a:lnTo>
                    <a:pt x="389255" y="1727073"/>
                  </a:lnTo>
                  <a:lnTo>
                    <a:pt x="351409" y="1723263"/>
                  </a:lnTo>
                  <a:lnTo>
                    <a:pt x="316357" y="1715008"/>
                  </a:lnTo>
                  <a:lnTo>
                    <a:pt x="284099" y="1703070"/>
                  </a:lnTo>
                  <a:lnTo>
                    <a:pt x="254889" y="1686687"/>
                  </a:lnTo>
                  <a:lnTo>
                    <a:pt x="228473" y="1667129"/>
                  </a:lnTo>
                  <a:lnTo>
                    <a:pt x="204470" y="1644523"/>
                  </a:lnTo>
                  <a:lnTo>
                    <a:pt x="183388" y="1619123"/>
                  </a:lnTo>
                  <a:lnTo>
                    <a:pt x="165100" y="1591183"/>
                  </a:lnTo>
                  <a:lnTo>
                    <a:pt x="149225" y="1560957"/>
                  </a:lnTo>
                  <a:lnTo>
                    <a:pt x="136271" y="1528826"/>
                  </a:lnTo>
                  <a:lnTo>
                    <a:pt x="125730" y="1495679"/>
                  </a:lnTo>
                  <a:lnTo>
                    <a:pt x="117602" y="1461135"/>
                  </a:lnTo>
                  <a:lnTo>
                    <a:pt x="111887" y="1426083"/>
                  </a:lnTo>
                  <a:lnTo>
                    <a:pt x="108966" y="1390142"/>
                  </a:lnTo>
                  <a:lnTo>
                    <a:pt x="108458" y="1354582"/>
                  </a:lnTo>
                  <a:lnTo>
                    <a:pt x="109855" y="1319022"/>
                  </a:lnTo>
                  <a:lnTo>
                    <a:pt x="114173" y="1283970"/>
                  </a:lnTo>
                  <a:lnTo>
                    <a:pt x="120523" y="1249934"/>
                  </a:lnTo>
                  <a:lnTo>
                    <a:pt x="129540" y="1217295"/>
                  </a:lnTo>
                  <a:lnTo>
                    <a:pt x="140208" y="1186053"/>
                  </a:lnTo>
                  <a:lnTo>
                    <a:pt x="153543" y="1156843"/>
                  </a:lnTo>
                  <a:lnTo>
                    <a:pt x="168910" y="1129919"/>
                  </a:lnTo>
                  <a:lnTo>
                    <a:pt x="186690" y="1105408"/>
                  </a:lnTo>
                  <a:lnTo>
                    <a:pt x="205867" y="1084326"/>
                  </a:lnTo>
                  <a:lnTo>
                    <a:pt x="227965" y="1066165"/>
                  </a:lnTo>
                  <a:lnTo>
                    <a:pt x="251460" y="1051687"/>
                  </a:lnTo>
                  <a:lnTo>
                    <a:pt x="277495" y="1041146"/>
                  </a:lnTo>
                  <a:lnTo>
                    <a:pt x="230378" y="1042543"/>
                  </a:lnTo>
                  <a:lnTo>
                    <a:pt x="188595" y="1039241"/>
                  </a:lnTo>
                  <a:lnTo>
                    <a:pt x="150749" y="1031113"/>
                  </a:lnTo>
                  <a:lnTo>
                    <a:pt x="117602" y="1019048"/>
                  </a:lnTo>
                  <a:lnTo>
                    <a:pt x="88773" y="1002792"/>
                  </a:lnTo>
                  <a:lnTo>
                    <a:pt x="64262" y="983488"/>
                  </a:lnTo>
                  <a:lnTo>
                    <a:pt x="43688" y="961009"/>
                  </a:lnTo>
                  <a:lnTo>
                    <a:pt x="27305" y="935609"/>
                  </a:lnTo>
                  <a:lnTo>
                    <a:pt x="14859" y="908177"/>
                  </a:lnTo>
                  <a:lnTo>
                    <a:pt x="6223" y="878459"/>
                  </a:lnTo>
                  <a:lnTo>
                    <a:pt x="1397" y="847725"/>
                  </a:lnTo>
                  <a:lnTo>
                    <a:pt x="0" y="815594"/>
                  </a:lnTo>
                  <a:lnTo>
                    <a:pt x="1905" y="782955"/>
                  </a:lnTo>
                  <a:lnTo>
                    <a:pt x="7239" y="749808"/>
                  </a:lnTo>
                  <a:lnTo>
                    <a:pt x="16256" y="716661"/>
                  </a:lnTo>
                  <a:lnTo>
                    <a:pt x="27813" y="683514"/>
                  </a:lnTo>
                  <a:lnTo>
                    <a:pt x="42672" y="651891"/>
                  </a:lnTo>
                  <a:lnTo>
                    <a:pt x="60960" y="621157"/>
                  </a:lnTo>
                  <a:lnTo>
                    <a:pt x="81534" y="591820"/>
                  </a:lnTo>
                  <a:lnTo>
                    <a:pt x="105156" y="564515"/>
                  </a:lnTo>
                  <a:lnTo>
                    <a:pt x="131064" y="539496"/>
                  </a:lnTo>
                  <a:lnTo>
                    <a:pt x="159385" y="517525"/>
                  </a:lnTo>
                  <a:lnTo>
                    <a:pt x="190500" y="498221"/>
                  </a:lnTo>
                  <a:lnTo>
                    <a:pt x="223647" y="482473"/>
                  </a:lnTo>
                  <a:lnTo>
                    <a:pt x="259207" y="470916"/>
                  </a:lnTo>
                  <a:lnTo>
                    <a:pt x="296672" y="463169"/>
                  </a:lnTo>
                  <a:lnTo>
                    <a:pt x="336423" y="460375"/>
                  </a:lnTo>
                  <a:lnTo>
                    <a:pt x="377698" y="462788"/>
                  </a:lnTo>
                  <a:lnTo>
                    <a:pt x="421005" y="469900"/>
                  </a:lnTo>
                  <a:lnTo>
                    <a:pt x="465582" y="483362"/>
                  </a:lnTo>
                  <a:lnTo>
                    <a:pt x="512191" y="503047"/>
                  </a:lnTo>
                  <a:lnTo>
                    <a:pt x="560197" y="528955"/>
                  </a:lnTo>
                  <a:lnTo>
                    <a:pt x="553974" y="486283"/>
                  </a:lnTo>
                  <a:lnTo>
                    <a:pt x="550545" y="445008"/>
                  </a:lnTo>
                  <a:lnTo>
                    <a:pt x="550037" y="404622"/>
                  </a:lnTo>
                  <a:lnTo>
                    <a:pt x="551942" y="366268"/>
                  </a:lnTo>
                  <a:lnTo>
                    <a:pt x="556768" y="328803"/>
                  </a:lnTo>
                  <a:lnTo>
                    <a:pt x="564007" y="293370"/>
                  </a:lnTo>
                  <a:lnTo>
                    <a:pt x="573151" y="259715"/>
                  </a:lnTo>
                  <a:lnTo>
                    <a:pt x="584581" y="227965"/>
                  </a:lnTo>
                  <a:lnTo>
                    <a:pt x="598043" y="198247"/>
                  </a:lnTo>
                  <a:lnTo>
                    <a:pt x="613410" y="170942"/>
                  </a:lnTo>
                  <a:lnTo>
                    <a:pt x="630682" y="145923"/>
                  </a:lnTo>
                  <a:lnTo>
                    <a:pt x="649478" y="123444"/>
                  </a:lnTo>
                  <a:lnTo>
                    <a:pt x="669544" y="103251"/>
                  </a:lnTo>
                  <a:lnTo>
                    <a:pt x="691134" y="86487"/>
                  </a:lnTo>
                  <a:lnTo>
                    <a:pt x="713740" y="72009"/>
                  </a:lnTo>
                  <a:lnTo>
                    <a:pt x="737743" y="60960"/>
                  </a:lnTo>
                  <a:lnTo>
                    <a:pt x="762762" y="53340"/>
                  </a:lnTo>
                  <a:lnTo>
                    <a:pt x="788670" y="48514"/>
                  </a:lnTo>
                  <a:lnTo>
                    <a:pt x="815086" y="47498"/>
                  </a:lnTo>
                  <a:lnTo>
                    <a:pt x="842391" y="49911"/>
                  </a:lnTo>
                  <a:lnTo>
                    <a:pt x="869696" y="56134"/>
                  </a:lnTo>
                  <a:lnTo>
                    <a:pt x="898017" y="66294"/>
                  </a:lnTo>
                  <a:lnTo>
                    <a:pt x="925957" y="80645"/>
                  </a:lnTo>
                  <a:lnTo>
                    <a:pt x="954278" y="98933"/>
                  </a:lnTo>
                  <a:lnTo>
                    <a:pt x="982599" y="121412"/>
                  </a:lnTo>
                  <a:lnTo>
                    <a:pt x="1010920" y="148844"/>
                  </a:lnTo>
                  <a:lnTo>
                    <a:pt x="1038733" y="180467"/>
                  </a:lnTo>
                  <a:lnTo>
                    <a:pt x="1066038" y="217043"/>
                  </a:lnTo>
                  <a:lnTo>
                    <a:pt x="1092962" y="258318"/>
                  </a:lnTo>
                  <a:lnTo>
                    <a:pt x="1118870" y="304292"/>
                  </a:lnTo>
                  <a:lnTo>
                    <a:pt x="1144270" y="355727"/>
                  </a:lnTo>
                  <a:lnTo>
                    <a:pt x="1168781" y="412369"/>
                  </a:lnTo>
                  <a:lnTo>
                    <a:pt x="1171194" y="376809"/>
                  </a:lnTo>
                  <a:lnTo>
                    <a:pt x="1175512" y="343281"/>
                  </a:lnTo>
                  <a:lnTo>
                    <a:pt x="1181735" y="311023"/>
                  </a:lnTo>
                  <a:lnTo>
                    <a:pt x="1189482" y="280797"/>
                  </a:lnTo>
                  <a:lnTo>
                    <a:pt x="1198499" y="251968"/>
                  </a:lnTo>
                  <a:lnTo>
                    <a:pt x="1209548" y="225171"/>
                  </a:lnTo>
                  <a:lnTo>
                    <a:pt x="1222121" y="199644"/>
                  </a:lnTo>
                  <a:lnTo>
                    <a:pt x="1235456" y="175768"/>
                  </a:lnTo>
                  <a:lnTo>
                    <a:pt x="1250442" y="153670"/>
                  </a:lnTo>
                  <a:lnTo>
                    <a:pt x="1266698" y="132969"/>
                  </a:lnTo>
                  <a:lnTo>
                    <a:pt x="1283970" y="114300"/>
                  </a:lnTo>
                  <a:lnTo>
                    <a:pt x="1302766" y="96520"/>
                  </a:lnTo>
                  <a:lnTo>
                    <a:pt x="1342517" y="66294"/>
                  </a:lnTo>
                  <a:lnTo>
                    <a:pt x="1386205" y="41783"/>
                  </a:lnTo>
                  <a:lnTo>
                    <a:pt x="1432814" y="23114"/>
                  </a:lnTo>
                  <a:lnTo>
                    <a:pt x="1482217" y="10160"/>
                  </a:lnTo>
                  <a:lnTo>
                    <a:pt x="1533144" y="2413"/>
                  </a:lnTo>
                  <a:lnTo>
                    <a:pt x="1585468" y="0"/>
                  </a:lnTo>
                  <a:lnTo>
                    <a:pt x="1638681" y="2921"/>
                  </a:lnTo>
                  <a:lnTo>
                    <a:pt x="1692529" y="10160"/>
                  </a:lnTo>
                  <a:lnTo>
                    <a:pt x="1745742" y="22606"/>
                  </a:lnTo>
                  <a:lnTo>
                    <a:pt x="1798574" y="39370"/>
                  </a:lnTo>
                  <a:lnTo>
                    <a:pt x="1849374" y="60452"/>
                  </a:lnTo>
                  <a:lnTo>
                    <a:pt x="1898904" y="86487"/>
                  </a:lnTo>
                  <a:lnTo>
                    <a:pt x="1945894" y="115697"/>
                  </a:lnTo>
                  <a:lnTo>
                    <a:pt x="1989582" y="149352"/>
                  </a:lnTo>
                  <a:lnTo>
                    <a:pt x="2029968" y="186309"/>
                  </a:lnTo>
                  <a:lnTo>
                    <a:pt x="2065909" y="227076"/>
                  </a:lnTo>
                  <a:lnTo>
                    <a:pt x="2097151" y="271272"/>
                  </a:lnTo>
                  <a:lnTo>
                    <a:pt x="2123567" y="318262"/>
                  </a:lnTo>
                  <a:lnTo>
                    <a:pt x="2144141" y="368681"/>
                  </a:lnTo>
                  <a:lnTo>
                    <a:pt x="2158111" y="421894"/>
                  </a:lnTo>
                  <a:lnTo>
                    <a:pt x="2165731" y="477647"/>
                  </a:lnTo>
                  <a:lnTo>
                    <a:pt x="2165223" y="536194"/>
                  </a:lnTo>
                  <a:lnTo>
                    <a:pt x="2157095" y="597154"/>
                  </a:lnTo>
                  <a:lnTo>
                    <a:pt x="2149856" y="628396"/>
                  </a:lnTo>
                  <a:lnTo>
                    <a:pt x="2140839" y="660019"/>
                  </a:lnTo>
                  <a:lnTo>
                    <a:pt x="2129282" y="692150"/>
                  </a:lnTo>
                  <a:lnTo>
                    <a:pt x="2114931" y="724789"/>
                  </a:lnTo>
                  <a:lnTo>
                    <a:pt x="2098548" y="757936"/>
                  </a:lnTo>
                  <a:lnTo>
                    <a:pt x="2079879" y="791972"/>
                  </a:lnTo>
                  <a:lnTo>
                    <a:pt x="2119630" y="772287"/>
                  </a:lnTo>
                  <a:lnTo>
                    <a:pt x="2158492" y="754126"/>
                  </a:lnTo>
                  <a:lnTo>
                    <a:pt x="2232025" y="722376"/>
                  </a:lnTo>
                  <a:lnTo>
                    <a:pt x="2300097" y="696087"/>
                  </a:lnTo>
                  <a:lnTo>
                    <a:pt x="2363978" y="674370"/>
                  </a:lnTo>
                  <a:lnTo>
                    <a:pt x="2422525" y="658114"/>
                  </a:lnTo>
                  <a:lnTo>
                    <a:pt x="2476373" y="646557"/>
                  </a:lnTo>
                  <a:lnTo>
                    <a:pt x="2524760" y="639826"/>
                  </a:lnTo>
                  <a:lnTo>
                    <a:pt x="2568956" y="636524"/>
                  </a:lnTo>
                  <a:lnTo>
                    <a:pt x="2607818" y="637921"/>
                  </a:lnTo>
                  <a:lnTo>
                    <a:pt x="2642362" y="642747"/>
                  </a:lnTo>
                  <a:lnTo>
                    <a:pt x="2671699" y="650875"/>
                  </a:lnTo>
                  <a:lnTo>
                    <a:pt x="2696591" y="662432"/>
                  </a:lnTo>
                  <a:lnTo>
                    <a:pt x="2716784" y="677291"/>
                  </a:lnTo>
                  <a:lnTo>
                    <a:pt x="2732151" y="694563"/>
                  </a:lnTo>
                  <a:lnTo>
                    <a:pt x="2742692" y="714248"/>
                  </a:lnTo>
                  <a:lnTo>
                    <a:pt x="2748915" y="736346"/>
                  </a:lnTo>
                  <a:lnTo>
                    <a:pt x="2750820" y="760857"/>
                  </a:lnTo>
                  <a:lnTo>
                    <a:pt x="2747518" y="786765"/>
                  </a:lnTo>
                  <a:lnTo>
                    <a:pt x="2740279" y="814070"/>
                  </a:lnTo>
                  <a:lnTo>
                    <a:pt x="2728341" y="842899"/>
                  </a:lnTo>
                  <a:lnTo>
                    <a:pt x="2711450" y="872617"/>
                  </a:lnTo>
                  <a:lnTo>
                    <a:pt x="2690876" y="903351"/>
                  </a:lnTo>
                  <a:lnTo>
                    <a:pt x="2665476" y="934593"/>
                  </a:lnTo>
                  <a:lnTo>
                    <a:pt x="2635631" y="966216"/>
                  </a:lnTo>
                  <a:lnTo>
                    <a:pt x="2601595" y="997966"/>
                  </a:lnTo>
                  <a:lnTo>
                    <a:pt x="2563241" y="1029589"/>
                  </a:lnTo>
                  <a:lnTo>
                    <a:pt x="2520950" y="1060323"/>
                  </a:lnTo>
                  <a:lnTo>
                    <a:pt x="2473960" y="1091057"/>
                  </a:lnTo>
                  <a:lnTo>
                    <a:pt x="2423033" y="1120394"/>
                  </a:lnTo>
                  <a:lnTo>
                    <a:pt x="2367407" y="1148715"/>
                  </a:lnTo>
                  <a:lnTo>
                    <a:pt x="2307844" y="1176020"/>
                  </a:lnTo>
                  <a:lnTo>
                    <a:pt x="2244471" y="1201420"/>
                  </a:lnTo>
                  <a:lnTo>
                    <a:pt x="2308352" y="1179449"/>
                  </a:lnTo>
                  <a:lnTo>
                    <a:pt x="2369312" y="1162050"/>
                  </a:lnTo>
                  <a:lnTo>
                    <a:pt x="2426335" y="1149096"/>
                  </a:lnTo>
                  <a:lnTo>
                    <a:pt x="2480183" y="1140460"/>
                  </a:lnTo>
                  <a:lnTo>
                    <a:pt x="2530094" y="1136142"/>
                  </a:lnTo>
                  <a:lnTo>
                    <a:pt x="2576576" y="1135761"/>
                  </a:lnTo>
                  <a:lnTo>
                    <a:pt x="2619375" y="1139063"/>
                  </a:lnTo>
                  <a:lnTo>
                    <a:pt x="2658237" y="1145794"/>
                  </a:lnTo>
                  <a:lnTo>
                    <a:pt x="2692781" y="1155827"/>
                  </a:lnTo>
                  <a:lnTo>
                    <a:pt x="2723515" y="1168781"/>
                  </a:lnTo>
                  <a:lnTo>
                    <a:pt x="2750439" y="1184656"/>
                  </a:lnTo>
                  <a:lnTo>
                    <a:pt x="2772918" y="1203325"/>
                  </a:lnTo>
                  <a:lnTo>
                    <a:pt x="2790698" y="1224534"/>
                  </a:lnTo>
                  <a:lnTo>
                    <a:pt x="2804668" y="1248029"/>
                  </a:lnTo>
                  <a:lnTo>
                    <a:pt x="2813812" y="1273429"/>
                  </a:lnTo>
                  <a:lnTo>
                    <a:pt x="2818511" y="1300861"/>
                  </a:lnTo>
                  <a:lnTo>
                    <a:pt x="2818511" y="1329690"/>
                  </a:lnTo>
                  <a:lnTo>
                    <a:pt x="2813812" y="1360297"/>
                  </a:lnTo>
                  <a:lnTo>
                    <a:pt x="2804160" y="1392047"/>
                  </a:lnTo>
                  <a:lnTo>
                    <a:pt x="2789809" y="1424686"/>
                  </a:lnTo>
                  <a:lnTo>
                    <a:pt x="2770124" y="1458214"/>
                  </a:lnTo>
                  <a:lnTo>
                    <a:pt x="2745613" y="1492377"/>
                  </a:lnTo>
                  <a:lnTo>
                    <a:pt x="2715387" y="1526921"/>
                  </a:lnTo>
                  <a:lnTo>
                    <a:pt x="2680335" y="1561973"/>
                  </a:lnTo>
                  <a:lnTo>
                    <a:pt x="2639949" y="1596517"/>
                  </a:lnTo>
                  <a:lnTo>
                    <a:pt x="2593975" y="1631061"/>
                  </a:lnTo>
                  <a:lnTo>
                    <a:pt x="2542540" y="1665605"/>
                  </a:lnTo>
                  <a:lnTo>
                    <a:pt x="2485390" y="1699260"/>
                  </a:lnTo>
                  <a:lnTo>
                    <a:pt x="2422525" y="1731899"/>
                  </a:lnTo>
                  <a:lnTo>
                    <a:pt x="2353945" y="1764030"/>
                  </a:lnTo>
                  <a:lnTo>
                    <a:pt x="2279523" y="1794256"/>
                  </a:lnTo>
                  <a:lnTo>
                    <a:pt x="2199386" y="1823593"/>
                  </a:lnTo>
                  <a:lnTo>
                    <a:pt x="2232914" y="1830324"/>
                  </a:lnTo>
                  <a:lnTo>
                    <a:pt x="2264664" y="1837944"/>
                  </a:lnTo>
                  <a:lnTo>
                    <a:pt x="2294382" y="1847088"/>
                  </a:lnTo>
                  <a:lnTo>
                    <a:pt x="2322195" y="1856613"/>
                  </a:lnTo>
                  <a:lnTo>
                    <a:pt x="2347722" y="1867281"/>
                  </a:lnTo>
                  <a:lnTo>
                    <a:pt x="2371725" y="1878330"/>
                  </a:lnTo>
                  <a:lnTo>
                    <a:pt x="2413381" y="1903222"/>
                  </a:lnTo>
                  <a:lnTo>
                    <a:pt x="2448052" y="1931035"/>
                  </a:lnTo>
                  <a:lnTo>
                    <a:pt x="2475865" y="1960880"/>
                  </a:lnTo>
                  <a:lnTo>
                    <a:pt x="2496947" y="1992503"/>
                  </a:lnTo>
                  <a:lnTo>
                    <a:pt x="2511806" y="2025650"/>
                  </a:lnTo>
                  <a:lnTo>
                    <a:pt x="2520950" y="2060194"/>
                  </a:lnTo>
                  <a:lnTo>
                    <a:pt x="2524252" y="2094738"/>
                  </a:lnTo>
                  <a:lnTo>
                    <a:pt x="2522855" y="2129790"/>
                  </a:lnTo>
                  <a:lnTo>
                    <a:pt x="2516632" y="2164334"/>
                  </a:lnTo>
                  <a:lnTo>
                    <a:pt x="2505583" y="2198878"/>
                  </a:lnTo>
                  <a:lnTo>
                    <a:pt x="2490724" y="2231517"/>
                  </a:lnTo>
                  <a:lnTo>
                    <a:pt x="2471547" y="2263267"/>
                  </a:lnTo>
                  <a:lnTo>
                    <a:pt x="2449449" y="2292985"/>
                  </a:lnTo>
                  <a:lnTo>
                    <a:pt x="2424049" y="2320290"/>
                  </a:lnTo>
                  <a:lnTo>
                    <a:pt x="2395728" y="2345309"/>
                  </a:lnTo>
                  <a:lnTo>
                    <a:pt x="2364994" y="2366899"/>
                  </a:lnTo>
                  <a:lnTo>
                    <a:pt x="2332355" y="2384679"/>
                  </a:lnTo>
                  <a:lnTo>
                    <a:pt x="2297811" y="2398649"/>
                  </a:lnTo>
                  <a:lnTo>
                    <a:pt x="2262251" y="2408682"/>
                  </a:lnTo>
                  <a:lnTo>
                    <a:pt x="2225294" y="2413508"/>
                  </a:lnTo>
                  <a:lnTo>
                    <a:pt x="2187321" y="2413000"/>
                  </a:lnTo>
                  <a:lnTo>
                    <a:pt x="2149475" y="2407285"/>
                  </a:lnTo>
                  <a:lnTo>
                    <a:pt x="2111502" y="2395220"/>
                  </a:lnTo>
                  <a:lnTo>
                    <a:pt x="2074037" y="2376932"/>
                  </a:lnTo>
                  <a:lnTo>
                    <a:pt x="2037080" y="2351532"/>
                  </a:lnTo>
                  <a:lnTo>
                    <a:pt x="2001139" y="2319401"/>
                  </a:lnTo>
                  <a:lnTo>
                    <a:pt x="1966595" y="2279015"/>
                  </a:lnTo>
                  <a:lnTo>
                    <a:pt x="1933956" y="2231009"/>
                  </a:lnTo>
                  <a:lnTo>
                    <a:pt x="1918081" y="2203704"/>
                  </a:lnTo>
                  <a:lnTo>
                    <a:pt x="1903222" y="2173986"/>
                  </a:lnTo>
                  <a:lnTo>
                    <a:pt x="1861439" y="2196973"/>
                  </a:lnTo>
                  <a:lnTo>
                    <a:pt x="1817751" y="2215769"/>
                  </a:lnTo>
                  <a:lnTo>
                    <a:pt x="1771650" y="2230628"/>
                  </a:lnTo>
                  <a:lnTo>
                    <a:pt x="1724660" y="2241677"/>
                  </a:lnTo>
                  <a:lnTo>
                    <a:pt x="1676146" y="2248789"/>
                  </a:lnTo>
                  <a:lnTo>
                    <a:pt x="1626235" y="2253107"/>
                  </a:lnTo>
                  <a:lnTo>
                    <a:pt x="1575308" y="2254123"/>
                  </a:lnTo>
                  <a:lnTo>
                    <a:pt x="1524000" y="2251710"/>
                  </a:lnTo>
                  <a:lnTo>
                    <a:pt x="1472184" y="2246376"/>
                  </a:lnTo>
                  <a:lnTo>
                    <a:pt x="1419352" y="2238756"/>
                  </a:lnTo>
                  <a:lnTo>
                    <a:pt x="1314704" y="2214753"/>
                  </a:lnTo>
                  <a:lnTo>
                    <a:pt x="1262888" y="2199386"/>
                  </a:lnTo>
                  <a:lnTo>
                    <a:pt x="1211072" y="2181606"/>
                  </a:lnTo>
                  <a:lnTo>
                    <a:pt x="1160653" y="2161921"/>
                  </a:lnTo>
                  <a:lnTo>
                    <a:pt x="1110742" y="2140331"/>
                  </a:lnTo>
                  <a:lnTo>
                    <a:pt x="1062228" y="2116836"/>
                  </a:lnTo>
                  <a:lnTo>
                    <a:pt x="1015238" y="2092325"/>
                  </a:lnTo>
                  <a:lnTo>
                    <a:pt x="969645" y="2065909"/>
                  </a:lnTo>
                  <a:lnTo>
                    <a:pt x="925957" y="2038096"/>
                  </a:lnTo>
                  <a:lnTo>
                    <a:pt x="884174" y="2009775"/>
                  </a:lnTo>
                  <a:lnTo>
                    <a:pt x="844804" y="1980057"/>
                  </a:lnTo>
                  <a:lnTo>
                    <a:pt x="807847" y="1949831"/>
                  </a:lnTo>
                  <a:lnTo>
                    <a:pt x="773811" y="1918589"/>
                  </a:lnTo>
                  <a:lnTo>
                    <a:pt x="742569" y="1886966"/>
                  </a:lnTo>
                  <a:lnTo>
                    <a:pt x="714248" y="1855216"/>
                  </a:lnTo>
                  <a:lnTo>
                    <a:pt x="689229" y="1823085"/>
                  </a:lnTo>
                  <a:lnTo>
                    <a:pt x="668147" y="1790954"/>
                  </a:lnTo>
                  <a:lnTo>
                    <a:pt x="650875" y="1759204"/>
                  </a:lnTo>
                  <a:lnTo>
                    <a:pt x="637413" y="1727581"/>
                  </a:lnTo>
                  <a:lnTo>
                    <a:pt x="627888" y="1696339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92151" y="1059180"/>
              <a:ext cx="2780158" cy="2380235"/>
            </a:xfrm>
            <a:custGeom>
              <a:avLst/>
              <a:gdLst/>
              <a:ahLst/>
              <a:cxnLst/>
              <a:rect l="0" t="0" r="0" b="0"/>
              <a:pathLst>
                <a:path w="2780158" h="2380235">
                  <a:moveTo>
                    <a:pt x="614934" y="1642999"/>
                  </a:moveTo>
                  <a:lnTo>
                    <a:pt x="562610" y="1666494"/>
                  </a:lnTo>
                  <a:lnTo>
                    <a:pt x="513588" y="1684274"/>
                  </a:lnTo>
                  <a:lnTo>
                    <a:pt x="467487" y="1695831"/>
                  </a:lnTo>
                  <a:lnTo>
                    <a:pt x="424307" y="1702054"/>
                  </a:lnTo>
                  <a:lnTo>
                    <a:pt x="384048" y="1703451"/>
                  </a:lnTo>
                  <a:lnTo>
                    <a:pt x="346583" y="1700149"/>
                  </a:lnTo>
                  <a:lnTo>
                    <a:pt x="312039" y="1692021"/>
                  </a:lnTo>
                  <a:lnTo>
                    <a:pt x="280289" y="1679956"/>
                  </a:lnTo>
                  <a:lnTo>
                    <a:pt x="251587" y="1664081"/>
                  </a:lnTo>
                  <a:lnTo>
                    <a:pt x="225171" y="1644396"/>
                  </a:lnTo>
                  <a:lnTo>
                    <a:pt x="201676" y="1622425"/>
                  </a:lnTo>
                  <a:lnTo>
                    <a:pt x="180975" y="1596898"/>
                  </a:lnTo>
                  <a:lnTo>
                    <a:pt x="162687" y="1569593"/>
                  </a:lnTo>
                  <a:lnTo>
                    <a:pt x="147320" y="1539748"/>
                  </a:lnTo>
                  <a:lnTo>
                    <a:pt x="134366" y="1508125"/>
                  </a:lnTo>
                  <a:lnTo>
                    <a:pt x="123825" y="1475486"/>
                  </a:lnTo>
                  <a:lnTo>
                    <a:pt x="116205" y="1441450"/>
                  </a:lnTo>
                  <a:lnTo>
                    <a:pt x="110363" y="1406398"/>
                  </a:lnTo>
                  <a:lnTo>
                    <a:pt x="107061" y="1335786"/>
                  </a:lnTo>
                  <a:lnTo>
                    <a:pt x="108458" y="1300734"/>
                  </a:lnTo>
                  <a:lnTo>
                    <a:pt x="112776" y="1266698"/>
                  </a:lnTo>
                  <a:lnTo>
                    <a:pt x="118999" y="1233043"/>
                  </a:lnTo>
                  <a:lnTo>
                    <a:pt x="127635" y="1200404"/>
                  </a:lnTo>
                  <a:lnTo>
                    <a:pt x="138684" y="1169670"/>
                  </a:lnTo>
                  <a:lnTo>
                    <a:pt x="151638" y="1140968"/>
                  </a:lnTo>
                  <a:lnTo>
                    <a:pt x="166624" y="1114552"/>
                  </a:lnTo>
                  <a:lnTo>
                    <a:pt x="183896" y="1090549"/>
                  </a:lnTo>
                  <a:lnTo>
                    <a:pt x="203581" y="1069467"/>
                  </a:lnTo>
                  <a:lnTo>
                    <a:pt x="224663" y="1051687"/>
                  </a:lnTo>
                  <a:lnTo>
                    <a:pt x="248158" y="1037209"/>
                  </a:lnTo>
                  <a:lnTo>
                    <a:pt x="273558" y="1027176"/>
                  </a:lnTo>
                  <a:lnTo>
                    <a:pt x="227584" y="1028573"/>
                  </a:lnTo>
                  <a:lnTo>
                    <a:pt x="185801" y="1025271"/>
                  </a:lnTo>
                  <a:lnTo>
                    <a:pt x="148844" y="1017143"/>
                  </a:lnTo>
                  <a:lnTo>
                    <a:pt x="116205" y="1005078"/>
                  </a:lnTo>
                  <a:lnTo>
                    <a:pt x="87884" y="989203"/>
                  </a:lnTo>
                  <a:lnTo>
                    <a:pt x="63373" y="970026"/>
                  </a:lnTo>
                  <a:lnTo>
                    <a:pt x="43180" y="947928"/>
                  </a:lnTo>
                  <a:lnTo>
                    <a:pt x="27432" y="923036"/>
                  </a:lnTo>
                  <a:lnTo>
                    <a:pt x="14859" y="895604"/>
                  </a:lnTo>
                  <a:lnTo>
                    <a:pt x="6223" y="866902"/>
                  </a:lnTo>
                  <a:lnTo>
                    <a:pt x="1397" y="836168"/>
                  </a:lnTo>
                  <a:lnTo>
                    <a:pt x="0" y="804418"/>
                  </a:lnTo>
                  <a:lnTo>
                    <a:pt x="1905" y="772287"/>
                  </a:lnTo>
                  <a:lnTo>
                    <a:pt x="7239" y="739648"/>
                  </a:lnTo>
                  <a:lnTo>
                    <a:pt x="15875" y="707009"/>
                  </a:lnTo>
                  <a:lnTo>
                    <a:pt x="27813" y="674370"/>
                  </a:lnTo>
                  <a:lnTo>
                    <a:pt x="42291" y="643128"/>
                  </a:lnTo>
                  <a:lnTo>
                    <a:pt x="60071" y="612394"/>
                  </a:lnTo>
                  <a:lnTo>
                    <a:pt x="80645" y="583692"/>
                  </a:lnTo>
                  <a:lnTo>
                    <a:pt x="103632" y="556768"/>
                  </a:lnTo>
                  <a:lnTo>
                    <a:pt x="129159" y="532257"/>
                  </a:lnTo>
                  <a:lnTo>
                    <a:pt x="157480" y="510159"/>
                  </a:lnTo>
                  <a:lnTo>
                    <a:pt x="188214" y="491490"/>
                  </a:lnTo>
                  <a:lnTo>
                    <a:pt x="220853" y="476123"/>
                  </a:lnTo>
                  <a:lnTo>
                    <a:pt x="255905" y="464566"/>
                  </a:lnTo>
                  <a:lnTo>
                    <a:pt x="292862" y="456946"/>
                  </a:lnTo>
                  <a:lnTo>
                    <a:pt x="331724" y="454025"/>
                  </a:lnTo>
                  <a:lnTo>
                    <a:pt x="372491" y="456438"/>
                  </a:lnTo>
                  <a:lnTo>
                    <a:pt x="415163" y="463677"/>
                  </a:lnTo>
                  <a:lnTo>
                    <a:pt x="459359" y="477139"/>
                  </a:lnTo>
                  <a:lnTo>
                    <a:pt x="504952" y="496316"/>
                  </a:lnTo>
                  <a:lnTo>
                    <a:pt x="552450" y="521716"/>
                  </a:lnTo>
                  <a:lnTo>
                    <a:pt x="546227" y="479933"/>
                  </a:lnTo>
                  <a:lnTo>
                    <a:pt x="542925" y="439166"/>
                  </a:lnTo>
                  <a:lnTo>
                    <a:pt x="542417" y="399288"/>
                  </a:lnTo>
                  <a:lnTo>
                    <a:pt x="544830" y="361442"/>
                  </a:lnTo>
                  <a:lnTo>
                    <a:pt x="549148" y="324485"/>
                  </a:lnTo>
                  <a:lnTo>
                    <a:pt x="556387" y="289433"/>
                  </a:lnTo>
                  <a:lnTo>
                    <a:pt x="565404" y="256286"/>
                  </a:lnTo>
                  <a:lnTo>
                    <a:pt x="576961" y="225044"/>
                  </a:lnTo>
                  <a:lnTo>
                    <a:pt x="589915" y="195834"/>
                  </a:lnTo>
                  <a:lnTo>
                    <a:pt x="605282" y="168402"/>
                  </a:lnTo>
                  <a:lnTo>
                    <a:pt x="622046" y="144018"/>
                  </a:lnTo>
                  <a:lnTo>
                    <a:pt x="640334" y="121920"/>
                  </a:lnTo>
                  <a:lnTo>
                    <a:pt x="660527" y="102235"/>
                  </a:lnTo>
                  <a:lnTo>
                    <a:pt x="681609" y="85344"/>
                  </a:lnTo>
                  <a:lnTo>
                    <a:pt x="704215" y="70993"/>
                  </a:lnTo>
                  <a:lnTo>
                    <a:pt x="728218" y="60452"/>
                  </a:lnTo>
                  <a:lnTo>
                    <a:pt x="752602" y="52324"/>
                  </a:lnTo>
                  <a:lnTo>
                    <a:pt x="778129" y="48006"/>
                  </a:lnTo>
                  <a:lnTo>
                    <a:pt x="804037" y="46990"/>
                  </a:lnTo>
                  <a:lnTo>
                    <a:pt x="830834" y="49403"/>
                  </a:lnTo>
                  <a:lnTo>
                    <a:pt x="858266" y="55626"/>
                  </a:lnTo>
                  <a:lnTo>
                    <a:pt x="885571" y="65786"/>
                  </a:lnTo>
                  <a:lnTo>
                    <a:pt x="913511" y="79629"/>
                  </a:lnTo>
                  <a:lnTo>
                    <a:pt x="941324" y="97917"/>
                  </a:lnTo>
                  <a:lnTo>
                    <a:pt x="969137" y="120015"/>
                  </a:lnTo>
                  <a:lnTo>
                    <a:pt x="996950" y="146812"/>
                  </a:lnTo>
                  <a:lnTo>
                    <a:pt x="1024382" y="178054"/>
                  </a:lnTo>
                  <a:lnTo>
                    <a:pt x="1051687" y="213995"/>
                  </a:lnTo>
                  <a:lnTo>
                    <a:pt x="1078103" y="254889"/>
                  </a:lnTo>
                  <a:lnTo>
                    <a:pt x="1103503" y="300482"/>
                  </a:lnTo>
                  <a:lnTo>
                    <a:pt x="1129030" y="351282"/>
                  </a:lnTo>
                  <a:lnTo>
                    <a:pt x="1153033" y="407035"/>
                  </a:lnTo>
                  <a:lnTo>
                    <a:pt x="1155319" y="371983"/>
                  </a:lnTo>
                  <a:lnTo>
                    <a:pt x="1159637" y="338836"/>
                  </a:lnTo>
                  <a:lnTo>
                    <a:pt x="1165479" y="307213"/>
                  </a:lnTo>
                  <a:lnTo>
                    <a:pt x="1173099" y="276987"/>
                  </a:lnTo>
                  <a:lnTo>
                    <a:pt x="1182243" y="248666"/>
                  </a:lnTo>
                  <a:lnTo>
                    <a:pt x="1193292" y="222250"/>
                  </a:lnTo>
                  <a:lnTo>
                    <a:pt x="1205357" y="196723"/>
                  </a:lnTo>
                  <a:lnTo>
                    <a:pt x="1218692" y="173736"/>
                  </a:lnTo>
                  <a:lnTo>
                    <a:pt x="1233678" y="151638"/>
                  </a:lnTo>
                  <a:lnTo>
                    <a:pt x="1249426" y="131445"/>
                  </a:lnTo>
                  <a:lnTo>
                    <a:pt x="1284986" y="95504"/>
                  </a:lnTo>
                  <a:lnTo>
                    <a:pt x="1324356" y="65786"/>
                  </a:lnTo>
                  <a:lnTo>
                    <a:pt x="1367536" y="41275"/>
                  </a:lnTo>
                  <a:lnTo>
                    <a:pt x="1413129" y="22987"/>
                  </a:lnTo>
                  <a:lnTo>
                    <a:pt x="1461643" y="10033"/>
                  </a:lnTo>
                  <a:lnTo>
                    <a:pt x="1512062" y="2413"/>
                  </a:lnTo>
                  <a:lnTo>
                    <a:pt x="1563878" y="0"/>
                  </a:lnTo>
                  <a:lnTo>
                    <a:pt x="1616710" y="2794"/>
                  </a:lnTo>
                  <a:lnTo>
                    <a:pt x="1669415" y="10033"/>
                  </a:lnTo>
                  <a:lnTo>
                    <a:pt x="1722247" y="22479"/>
                  </a:lnTo>
                  <a:lnTo>
                    <a:pt x="1774063" y="38862"/>
                  </a:lnTo>
                  <a:lnTo>
                    <a:pt x="1824482" y="59944"/>
                  </a:lnTo>
                  <a:lnTo>
                    <a:pt x="1872996" y="84963"/>
                  </a:lnTo>
                  <a:lnTo>
                    <a:pt x="1919097" y="114173"/>
                  </a:lnTo>
                  <a:lnTo>
                    <a:pt x="1962277" y="147320"/>
                  </a:lnTo>
                  <a:lnTo>
                    <a:pt x="2002155" y="183769"/>
                  </a:lnTo>
                  <a:lnTo>
                    <a:pt x="2037588" y="224155"/>
                  </a:lnTo>
                  <a:lnTo>
                    <a:pt x="2068830" y="267335"/>
                  </a:lnTo>
                  <a:lnTo>
                    <a:pt x="2094738" y="313944"/>
                  </a:lnTo>
                  <a:lnTo>
                    <a:pt x="2114931" y="363855"/>
                  </a:lnTo>
                  <a:lnTo>
                    <a:pt x="2128774" y="416179"/>
                  </a:lnTo>
                  <a:lnTo>
                    <a:pt x="2136013" y="471297"/>
                  </a:lnTo>
                  <a:lnTo>
                    <a:pt x="2136013" y="528955"/>
                  </a:lnTo>
                  <a:lnTo>
                    <a:pt x="2127885" y="588899"/>
                  </a:lnTo>
                  <a:lnTo>
                    <a:pt x="2120646" y="619633"/>
                  </a:lnTo>
                  <a:lnTo>
                    <a:pt x="2111502" y="650875"/>
                  </a:lnTo>
                  <a:lnTo>
                    <a:pt x="2100072" y="683006"/>
                  </a:lnTo>
                  <a:lnTo>
                    <a:pt x="2086102" y="715137"/>
                  </a:lnTo>
                  <a:lnTo>
                    <a:pt x="2069719" y="747776"/>
                  </a:lnTo>
                  <a:lnTo>
                    <a:pt x="2051558" y="780923"/>
                  </a:lnTo>
                  <a:lnTo>
                    <a:pt x="2090928" y="761746"/>
                  </a:lnTo>
                  <a:lnTo>
                    <a:pt x="2128774" y="743966"/>
                  </a:lnTo>
                  <a:lnTo>
                    <a:pt x="2201291" y="712724"/>
                  </a:lnTo>
                  <a:lnTo>
                    <a:pt x="2268982" y="686308"/>
                  </a:lnTo>
                  <a:lnTo>
                    <a:pt x="2331847" y="665734"/>
                  </a:lnTo>
                  <a:lnTo>
                    <a:pt x="2389505" y="649351"/>
                  </a:lnTo>
                  <a:lnTo>
                    <a:pt x="2442210" y="637921"/>
                  </a:lnTo>
                  <a:lnTo>
                    <a:pt x="2490216" y="631190"/>
                  </a:lnTo>
                  <a:lnTo>
                    <a:pt x="2533904" y="628269"/>
                  </a:lnTo>
                  <a:lnTo>
                    <a:pt x="2572385" y="629285"/>
                  </a:lnTo>
                  <a:lnTo>
                    <a:pt x="2606421" y="633984"/>
                  </a:lnTo>
                  <a:lnTo>
                    <a:pt x="2635250" y="642239"/>
                  </a:lnTo>
                  <a:lnTo>
                    <a:pt x="2659634" y="653669"/>
                  </a:lnTo>
                  <a:lnTo>
                    <a:pt x="2679827" y="668147"/>
                  </a:lnTo>
                  <a:lnTo>
                    <a:pt x="2694686" y="684911"/>
                  </a:lnTo>
                  <a:lnTo>
                    <a:pt x="2705354" y="704596"/>
                  </a:lnTo>
                  <a:lnTo>
                    <a:pt x="2711577" y="726694"/>
                  </a:lnTo>
                  <a:lnTo>
                    <a:pt x="2712974" y="750697"/>
                  </a:lnTo>
                  <a:lnTo>
                    <a:pt x="2710053" y="776097"/>
                  </a:lnTo>
                  <a:lnTo>
                    <a:pt x="2702941" y="803021"/>
                  </a:lnTo>
                  <a:lnTo>
                    <a:pt x="2690876" y="831850"/>
                  </a:lnTo>
                  <a:lnTo>
                    <a:pt x="2674620" y="861060"/>
                  </a:lnTo>
                  <a:lnTo>
                    <a:pt x="2653919" y="891286"/>
                  </a:lnTo>
                  <a:lnTo>
                    <a:pt x="2629027" y="922020"/>
                  </a:lnTo>
                  <a:lnTo>
                    <a:pt x="2599690" y="953262"/>
                  </a:lnTo>
                  <a:lnTo>
                    <a:pt x="2566035" y="984504"/>
                  </a:lnTo>
                  <a:lnTo>
                    <a:pt x="2528697" y="1015619"/>
                  </a:lnTo>
                  <a:lnTo>
                    <a:pt x="2486406" y="1046353"/>
                  </a:lnTo>
                  <a:lnTo>
                    <a:pt x="2440305" y="1076071"/>
                  </a:lnTo>
                  <a:lnTo>
                    <a:pt x="2389886" y="1105408"/>
                  </a:lnTo>
                  <a:lnTo>
                    <a:pt x="2335276" y="1133221"/>
                  </a:lnTo>
                  <a:lnTo>
                    <a:pt x="2276602" y="1160145"/>
                  </a:lnTo>
                  <a:lnTo>
                    <a:pt x="2213737" y="1185037"/>
                  </a:lnTo>
                  <a:lnTo>
                    <a:pt x="2277110" y="1163066"/>
                  </a:lnTo>
                  <a:lnTo>
                    <a:pt x="2336673" y="1146175"/>
                  </a:lnTo>
                  <a:lnTo>
                    <a:pt x="2393315" y="1133729"/>
                  </a:lnTo>
                  <a:lnTo>
                    <a:pt x="2446147" y="1125093"/>
                  </a:lnTo>
                  <a:lnTo>
                    <a:pt x="2495550" y="1120775"/>
                  </a:lnTo>
                  <a:lnTo>
                    <a:pt x="2541651" y="1120267"/>
                  </a:lnTo>
                  <a:lnTo>
                    <a:pt x="2583434" y="1123696"/>
                  </a:lnTo>
                  <a:lnTo>
                    <a:pt x="2621788" y="1130427"/>
                  </a:lnTo>
                  <a:lnTo>
                    <a:pt x="2656332" y="1139952"/>
                  </a:lnTo>
                  <a:lnTo>
                    <a:pt x="2686558" y="1152906"/>
                  </a:lnTo>
                  <a:lnTo>
                    <a:pt x="2712974" y="1168781"/>
                  </a:lnTo>
                  <a:lnTo>
                    <a:pt x="2735072" y="1186942"/>
                  </a:lnTo>
                  <a:lnTo>
                    <a:pt x="2752852" y="1208151"/>
                  </a:lnTo>
                  <a:lnTo>
                    <a:pt x="2766314" y="1231138"/>
                  </a:lnTo>
                  <a:lnTo>
                    <a:pt x="2775331" y="1256157"/>
                  </a:lnTo>
                  <a:lnTo>
                    <a:pt x="2780157" y="1282954"/>
                  </a:lnTo>
                  <a:lnTo>
                    <a:pt x="2780157" y="1311783"/>
                  </a:lnTo>
                  <a:lnTo>
                    <a:pt x="2775331" y="1341501"/>
                  </a:lnTo>
                  <a:lnTo>
                    <a:pt x="2765806" y="1372743"/>
                  </a:lnTo>
                  <a:lnTo>
                    <a:pt x="2751328" y="1405382"/>
                  </a:lnTo>
                  <a:lnTo>
                    <a:pt x="2732151" y="1438529"/>
                  </a:lnTo>
                  <a:lnTo>
                    <a:pt x="2708148" y="1472184"/>
                  </a:lnTo>
                  <a:lnTo>
                    <a:pt x="2678430" y="1506220"/>
                  </a:lnTo>
                  <a:lnTo>
                    <a:pt x="2643886" y="1540256"/>
                  </a:lnTo>
                  <a:lnTo>
                    <a:pt x="2604008" y="1574800"/>
                  </a:lnTo>
                  <a:lnTo>
                    <a:pt x="2558923" y="1608963"/>
                  </a:lnTo>
                  <a:lnTo>
                    <a:pt x="2507996" y="1642999"/>
                  </a:lnTo>
                  <a:lnTo>
                    <a:pt x="2451862" y="1676146"/>
                  </a:lnTo>
                  <a:lnTo>
                    <a:pt x="2389886" y="1708277"/>
                  </a:lnTo>
                  <a:lnTo>
                    <a:pt x="2322195" y="1740027"/>
                  </a:lnTo>
                  <a:lnTo>
                    <a:pt x="2248789" y="1770253"/>
                  </a:lnTo>
                  <a:lnTo>
                    <a:pt x="2169160" y="1798955"/>
                  </a:lnTo>
                  <a:lnTo>
                    <a:pt x="2202688" y="1805305"/>
                  </a:lnTo>
                  <a:lnTo>
                    <a:pt x="2233930" y="1812925"/>
                  </a:lnTo>
                  <a:lnTo>
                    <a:pt x="2263267" y="1821561"/>
                  </a:lnTo>
                  <a:lnTo>
                    <a:pt x="2290572" y="1831213"/>
                  </a:lnTo>
                  <a:lnTo>
                    <a:pt x="2315972" y="1841754"/>
                  </a:lnTo>
                  <a:lnTo>
                    <a:pt x="2339086" y="1852803"/>
                  </a:lnTo>
                  <a:lnTo>
                    <a:pt x="2380869" y="1877187"/>
                  </a:lnTo>
                  <a:lnTo>
                    <a:pt x="2414905" y="1904619"/>
                  </a:lnTo>
                  <a:lnTo>
                    <a:pt x="2442210" y="1934337"/>
                  </a:lnTo>
                  <a:lnTo>
                    <a:pt x="2462911" y="1965579"/>
                  </a:lnTo>
                  <a:lnTo>
                    <a:pt x="2477770" y="1998218"/>
                  </a:lnTo>
                  <a:lnTo>
                    <a:pt x="2486406" y="2031746"/>
                  </a:lnTo>
                  <a:lnTo>
                    <a:pt x="2490216" y="2066417"/>
                  </a:lnTo>
                  <a:lnTo>
                    <a:pt x="2488311" y="2100961"/>
                  </a:lnTo>
                  <a:lnTo>
                    <a:pt x="2482088" y="2134997"/>
                  </a:lnTo>
                  <a:lnTo>
                    <a:pt x="2471547" y="2168652"/>
                  </a:lnTo>
                  <a:lnTo>
                    <a:pt x="2456688" y="2201291"/>
                  </a:lnTo>
                  <a:lnTo>
                    <a:pt x="2437892" y="2232406"/>
                  </a:lnTo>
                  <a:lnTo>
                    <a:pt x="2415794" y="2261743"/>
                  </a:lnTo>
                  <a:lnTo>
                    <a:pt x="2390902" y="2288667"/>
                  </a:lnTo>
                  <a:lnTo>
                    <a:pt x="2363089" y="2313051"/>
                  </a:lnTo>
                  <a:lnTo>
                    <a:pt x="2332863" y="2334260"/>
                  </a:lnTo>
                  <a:lnTo>
                    <a:pt x="2300605" y="2351913"/>
                  </a:lnTo>
                  <a:lnTo>
                    <a:pt x="2266569" y="2365883"/>
                  </a:lnTo>
                  <a:lnTo>
                    <a:pt x="2231009" y="2375535"/>
                  </a:lnTo>
                  <a:lnTo>
                    <a:pt x="2194560" y="2380234"/>
                  </a:lnTo>
                  <a:lnTo>
                    <a:pt x="2157603" y="2380234"/>
                  </a:lnTo>
                  <a:lnTo>
                    <a:pt x="2120138" y="2374519"/>
                  </a:lnTo>
                  <a:lnTo>
                    <a:pt x="2082673" y="2362581"/>
                  </a:lnTo>
                  <a:lnTo>
                    <a:pt x="2045716" y="2344801"/>
                  </a:lnTo>
                  <a:lnTo>
                    <a:pt x="2009267" y="2319782"/>
                  </a:lnTo>
                  <a:lnTo>
                    <a:pt x="1973834" y="2287651"/>
                  </a:lnTo>
                  <a:lnTo>
                    <a:pt x="1939671" y="2248281"/>
                  </a:lnTo>
                  <a:lnTo>
                    <a:pt x="1907540" y="2200783"/>
                  </a:lnTo>
                  <a:lnTo>
                    <a:pt x="1892173" y="2173351"/>
                  </a:lnTo>
                  <a:lnTo>
                    <a:pt x="1877314" y="2144649"/>
                  </a:lnTo>
                  <a:lnTo>
                    <a:pt x="1836039" y="2167128"/>
                  </a:lnTo>
                  <a:lnTo>
                    <a:pt x="1792859" y="2185416"/>
                  </a:lnTo>
                  <a:lnTo>
                    <a:pt x="1747647" y="2200275"/>
                  </a:lnTo>
                  <a:lnTo>
                    <a:pt x="1701165" y="2210816"/>
                  </a:lnTo>
                  <a:lnTo>
                    <a:pt x="1653159" y="2218563"/>
                  </a:lnTo>
                  <a:lnTo>
                    <a:pt x="1604137" y="2222373"/>
                  </a:lnTo>
                  <a:lnTo>
                    <a:pt x="1553718" y="2223262"/>
                  </a:lnTo>
                  <a:lnTo>
                    <a:pt x="1503426" y="2220976"/>
                  </a:lnTo>
                  <a:lnTo>
                    <a:pt x="1451991" y="2216150"/>
                  </a:lnTo>
                  <a:lnTo>
                    <a:pt x="1400175" y="2208022"/>
                  </a:lnTo>
                  <a:lnTo>
                    <a:pt x="1296924" y="2184400"/>
                  </a:lnTo>
                  <a:lnTo>
                    <a:pt x="1245616" y="2169033"/>
                  </a:lnTo>
                  <a:lnTo>
                    <a:pt x="1194689" y="2151761"/>
                  </a:lnTo>
                  <a:lnTo>
                    <a:pt x="1144778" y="2132584"/>
                  </a:lnTo>
                  <a:lnTo>
                    <a:pt x="1095883" y="2110994"/>
                  </a:lnTo>
                  <a:lnTo>
                    <a:pt x="1047877" y="2088007"/>
                  </a:lnTo>
                  <a:lnTo>
                    <a:pt x="1001268" y="2063496"/>
                  </a:lnTo>
                  <a:lnTo>
                    <a:pt x="956183" y="2037588"/>
                  </a:lnTo>
                  <a:lnTo>
                    <a:pt x="913511" y="2010664"/>
                  </a:lnTo>
                  <a:lnTo>
                    <a:pt x="872236" y="1982343"/>
                  </a:lnTo>
                  <a:lnTo>
                    <a:pt x="833247" y="1953133"/>
                  </a:lnTo>
                  <a:lnTo>
                    <a:pt x="796798" y="1923288"/>
                  </a:lnTo>
                  <a:lnTo>
                    <a:pt x="763270" y="1892554"/>
                  </a:lnTo>
                  <a:lnTo>
                    <a:pt x="732536" y="1861439"/>
                  </a:lnTo>
                  <a:lnTo>
                    <a:pt x="704596" y="1830197"/>
                  </a:lnTo>
                  <a:lnTo>
                    <a:pt x="680212" y="1798574"/>
                  </a:lnTo>
                  <a:lnTo>
                    <a:pt x="659003" y="1766824"/>
                  </a:lnTo>
                  <a:lnTo>
                    <a:pt x="641731" y="1735201"/>
                  </a:lnTo>
                  <a:lnTo>
                    <a:pt x="628777" y="1703959"/>
                  </a:lnTo>
                  <a:lnTo>
                    <a:pt x="619633" y="1673225"/>
                  </a:lnTo>
                  <a:close/>
                </a:path>
              </a:pathLst>
            </a:custGeom>
            <a:solidFill>
              <a:srgbClr val="C8C8C8"/>
            </a:solidFill>
            <a:ln w="0" cap="flat" cmpd="sng" algn="ctr">
              <a:solidFill>
                <a:srgbClr val="C8C8C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11328" y="1075944"/>
              <a:ext cx="2741804" cy="2347215"/>
            </a:xfrm>
            <a:custGeom>
              <a:avLst/>
              <a:gdLst/>
              <a:ahLst/>
              <a:cxnLst/>
              <a:rect l="0" t="0" r="0" b="0"/>
              <a:pathLst>
                <a:path w="2741804" h="2347215">
                  <a:moveTo>
                    <a:pt x="606298" y="1620012"/>
                  </a:moveTo>
                  <a:lnTo>
                    <a:pt x="554863" y="1642999"/>
                  </a:lnTo>
                  <a:lnTo>
                    <a:pt x="506476" y="1660271"/>
                  </a:lnTo>
                  <a:lnTo>
                    <a:pt x="460883" y="1672336"/>
                  </a:lnTo>
                  <a:lnTo>
                    <a:pt x="418592" y="1678559"/>
                  </a:lnTo>
                  <a:lnTo>
                    <a:pt x="378714" y="1679575"/>
                  </a:lnTo>
                  <a:lnTo>
                    <a:pt x="341757" y="1676146"/>
                  </a:lnTo>
                  <a:lnTo>
                    <a:pt x="307721" y="1668018"/>
                  </a:lnTo>
                  <a:lnTo>
                    <a:pt x="276479" y="1656461"/>
                  </a:lnTo>
                  <a:lnTo>
                    <a:pt x="248158" y="1640586"/>
                  </a:lnTo>
                  <a:lnTo>
                    <a:pt x="222250" y="1621409"/>
                  </a:lnTo>
                  <a:lnTo>
                    <a:pt x="199263" y="1599311"/>
                  </a:lnTo>
                  <a:lnTo>
                    <a:pt x="178562" y="1574419"/>
                  </a:lnTo>
                  <a:lnTo>
                    <a:pt x="160782" y="1547495"/>
                  </a:lnTo>
                  <a:lnTo>
                    <a:pt x="145415" y="1518285"/>
                  </a:lnTo>
                  <a:lnTo>
                    <a:pt x="132461" y="1487043"/>
                  </a:lnTo>
                  <a:lnTo>
                    <a:pt x="122428" y="1454404"/>
                  </a:lnTo>
                  <a:lnTo>
                    <a:pt x="114808" y="1421257"/>
                  </a:lnTo>
                  <a:lnTo>
                    <a:pt x="108966" y="1386713"/>
                  </a:lnTo>
                  <a:lnTo>
                    <a:pt x="105664" y="1317117"/>
                  </a:lnTo>
                  <a:lnTo>
                    <a:pt x="107061" y="1282573"/>
                  </a:lnTo>
                  <a:lnTo>
                    <a:pt x="111379" y="1248537"/>
                  </a:lnTo>
                  <a:lnTo>
                    <a:pt x="117602" y="1215898"/>
                  </a:lnTo>
                  <a:lnTo>
                    <a:pt x="125857" y="1183640"/>
                  </a:lnTo>
                  <a:lnTo>
                    <a:pt x="136779" y="1153414"/>
                  </a:lnTo>
                  <a:lnTo>
                    <a:pt x="149352" y="1125093"/>
                  </a:lnTo>
                  <a:lnTo>
                    <a:pt x="164719" y="1098677"/>
                  </a:lnTo>
                  <a:lnTo>
                    <a:pt x="181483" y="1075182"/>
                  </a:lnTo>
                  <a:lnTo>
                    <a:pt x="200660" y="1054608"/>
                  </a:lnTo>
                  <a:lnTo>
                    <a:pt x="221742" y="1036828"/>
                  </a:lnTo>
                  <a:lnTo>
                    <a:pt x="244856" y="1022858"/>
                  </a:lnTo>
                  <a:lnTo>
                    <a:pt x="269748" y="1012825"/>
                  </a:lnTo>
                  <a:lnTo>
                    <a:pt x="224663" y="1014222"/>
                  </a:lnTo>
                  <a:lnTo>
                    <a:pt x="183388" y="1010920"/>
                  </a:lnTo>
                  <a:lnTo>
                    <a:pt x="146939" y="1002665"/>
                  </a:lnTo>
                  <a:lnTo>
                    <a:pt x="114808" y="990727"/>
                  </a:lnTo>
                  <a:lnTo>
                    <a:pt x="86487" y="975360"/>
                  </a:lnTo>
                  <a:lnTo>
                    <a:pt x="62865" y="956183"/>
                  </a:lnTo>
                  <a:lnTo>
                    <a:pt x="42799" y="934593"/>
                  </a:lnTo>
                  <a:lnTo>
                    <a:pt x="26924" y="909574"/>
                  </a:lnTo>
                  <a:lnTo>
                    <a:pt x="14859" y="883158"/>
                  </a:lnTo>
                  <a:lnTo>
                    <a:pt x="6223" y="854456"/>
                  </a:lnTo>
                  <a:lnTo>
                    <a:pt x="1524" y="824103"/>
                  </a:lnTo>
                  <a:lnTo>
                    <a:pt x="0" y="792988"/>
                  </a:lnTo>
                  <a:lnTo>
                    <a:pt x="1905" y="761238"/>
                  </a:lnTo>
                  <a:lnTo>
                    <a:pt x="7239" y="729107"/>
                  </a:lnTo>
                  <a:lnTo>
                    <a:pt x="15875" y="696468"/>
                  </a:lnTo>
                  <a:lnTo>
                    <a:pt x="27432" y="664845"/>
                  </a:lnTo>
                  <a:lnTo>
                    <a:pt x="41783" y="633603"/>
                  </a:lnTo>
                  <a:lnTo>
                    <a:pt x="59055" y="603885"/>
                  </a:lnTo>
                  <a:lnTo>
                    <a:pt x="79248" y="575564"/>
                  </a:lnTo>
                  <a:lnTo>
                    <a:pt x="102235" y="549148"/>
                  </a:lnTo>
                  <a:lnTo>
                    <a:pt x="127762" y="524637"/>
                  </a:lnTo>
                  <a:lnTo>
                    <a:pt x="155575" y="503047"/>
                  </a:lnTo>
                  <a:lnTo>
                    <a:pt x="185293" y="484378"/>
                  </a:lnTo>
                  <a:lnTo>
                    <a:pt x="217932" y="469392"/>
                  </a:lnTo>
                  <a:lnTo>
                    <a:pt x="252476" y="457962"/>
                  </a:lnTo>
                  <a:lnTo>
                    <a:pt x="289052" y="450215"/>
                  </a:lnTo>
                  <a:lnTo>
                    <a:pt x="327406" y="447802"/>
                  </a:lnTo>
                  <a:lnTo>
                    <a:pt x="367665" y="449707"/>
                  </a:lnTo>
                  <a:lnTo>
                    <a:pt x="409448" y="456946"/>
                  </a:lnTo>
                  <a:lnTo>
                    <a:pt x="453136" y="469900"/>
                  </a:lnTo>
                  <a:lnTo>
                    <a:pt x="498221" y="489077"/>
                  </a:lnTo>
                  <a:lnTo>
                    <a:pt x="544830" y="514096"/>
                  </a:lnTo>
                  <a:lnTo>
                    <a:pt x="538607" y="472821"/>
                  </a:lnTo>
                  <a:lnTo>
                    <a:pt x="535686" y="432435"/>
                  </a:lnTo>
                  <a:lnTo>
                    <a:pt x="535178" y="393573"/>
                  </a:lnTo>
                  <a:lnTo>
                    <a:pt x="537210" y="355727"/>
                  </a:lnTo>
                  <a:lnTo>
                    <a:pt x="541528" y="319659"/>
                  </a:lnTo>
                  <a:lnTo>
                    <a:pt x="548640" y="285115"/>
                  </a:lnTo>
                  <a:lnTo>
                    <a:pt x="557784" y="252476"/>
                  </a:lnTo>
                  <a:lnTo>
                    <a:pt x="568833" y="221234"/>
                  </a:lnTo>
                  <a:lnTo>
                    <a:pt x="581787" y="192532"/>
                  </a:lnTo>
                  <a:lnTo>
                    <a:pt x="596646" y="166116"/>
                  </a:lnTo>
                  <a:lnTo>
                    <a:pt x="613537" y="141605"/>
                  </a:lnTo>
                  <a:lnTo>
                    <a:pt x="631698" y="119507"/>
                  </a:lnTo>
                  <a:lnTo>
                    <a:pt x="651383" y="100330"/>
                  </a:lnTo>
                  <a:lnTo>
                    <a:pt x="672465" y="83566"/>
                  </a:lnTo>
                  <a:lnTo>
                    <a:pt x="694563" y="70104"/>
                  </a:lnTo>
                  <a:lnTo>
                    <a:pt x="718058" y="59055"/>
                  </a:lnTo>
                  <a:lnTo>
                    <a:pt x="742061" y="51308"/>
                  </a:lnTo>
                  <a:lnTo>
                    <a:pt x="767080" y="46990"/>
                  </a:lnTo>
                  <a:lnTo>
                    <a:pt x="792988" y="46101"/>
                  </a:lnTo>
                  <a:lnTo>
                    <a:pt x="819404" y="48514"/>
                  </a:lnTo>
                  <a:lnTo>
                    <a:pt x="846328" y="54737"/>
                  </a:lnTo>
                  <a:lnTo>
                    <a:pt x="873633" y="64262"/>
                  </a:lnTo>
                  <a:lnTo>
                    <a:pt x="900938" y="78232"/>
                  </a:lnTo>
                  <a:lnTo>
                    <a:pt x="928370" y="96012"/>
                  </a:lnTo>
                  <a:lnTo>
                    <a:pt x="956183" y="118110"/>
                  </a:lnTo>
                  <a:lnTo>
                    <a:pt x="983107" y="144526"/>
                  </a:lnTo>
                  <a:lnTo>
                    <a:pt x="1010412" y="175641"/>
                  </a:lnTo>
                  <a:lnTo>
                    <a:pt x="1036828" y="210693"/>
                  </a:lnTo>
                  <a:lnTo>
                    <a:pt x="1063244" y="251079"/>
                  </a:lnTo>
                  <a:lnTo>
                    <a:pt x="1088644" y="296164"/>
                  </a:lnTo>
                  <a:lnTo>
                    <a:pt x="1113155" y="346075"/>
                  </a:lnTo>
                  <a:lnTo>
                    <a:pt x="1137158" y="401320"/>
                  </a:lnTo>
                  <a:lnTo>
                    <a:pt x="1139571" y="366776"/>
                  </a:lnTo>
                  <a:lnTo>
                    <a:pt x="1143889" y="333629"/>
                  </a:lnTo>
                  <a:lnTo>
                    <a:pt x="1149604" y="302387"/>
                  </a:lnTo>
                  <a:lnTo>
                    <a:pt x="1157351" y="272669"/>
                  </a:lnTo>
                  <a:lnTo>
                    <a:pt x="1165987" y="244856"/>
                  </a:lnTo>
                  <a:lnTo>
                    <a:pt x="1176528" y="218821"/>
                  </a:lnTo>
                  <a:lnTo>
                    <a:pt x="1188466" y="193929"/>
                  </a:lnTo>
                  <a:lnTo>
                    <a:pt x="1201928" y="170942"/>
                  </a:lnTo>
                  <a:lnTo>
                    <a:pt x="1216406" y="149225"/>
                  </a:lnTo>
                  <a:lnTo>
                    <a:pt x="1232154" y="129159"/>
                  </a:lnTo>
                  <a:lnTo>
                    <a:pt x="1267206" y="94107"/>
                  </a:lnTo>
                  <a:lnTo>
                    <a:pt x="1306068" y="64262"/>
                  </a:lnTo>
                  <a:lnTo>
                    <a:pt x="1348359" y="40767"/>
                  </a:lnTo>
                  <a:lnTo>
                    <a:pt x="1393952" y="22606"/>
                  </a:lnTo>
                  <a:lnTo>
                    <a:pt x="1441450" y="9652"/>
                  </a:lnTo>
                  <a:lnTo>
                    <a:pt x="1491361" y="2413"/>
                  </a:lnTo>
                  <a:lnTo>
                    <a:pt x="1542288" y="0"/>
                  </a:lnTo>
                  <a:lnTo>
                    <a:pt x="1594104" y="2413"/>
                  </a:lnTo>
                  <a:lnTo>
                    <a:pt x="1646428" y="10033"/>
                  </a:lnTo>
                  <a:lnTo>
                    <a:pt x="1698244" y="21590"/>
                  </a:lnTo>
                  <a:lnTo>
                    <a:pt x="1749679" y="38354"/>
                  </a:lnTo>
                  <a:lnTo>
                    <a:pt x="1799082" y="59055"/>
                  </a:lnTo>
                  <a:lnTo>
                    <a:pt x="1847088" y="83566"/>
                  </a:lnTo>
                  <a:lnTo>
                    <a:pt x="1892681" y="112268"/>
                  </a:lnTo>
                  <a:lnTo>
                    <a:pt x="1935353" y="144907"/>
                  </a:lnTo>
                  <a:lnTo>
                    <a:pt x="1974215" y="180975"/>
                  </a:lnTo>
                  <a:lnTo>
                    <a:pt x="2009775" y="220853"/>
                  </a:lnTo>
                  <a:lnTo>
                    <a:pt x="2040001" y="263525"/>
                  </a:lnTo>
                  <a:lnTo>
                    <a:pt x="2065528" y="309626"/>
                  </a:lnTo>
                  <a:lnTo>
                    <a:pt x="2085594" y="358521"/>
                  </a:lnTo>
                  <a:lnTo>
                    <a:pt x="2099564" y="410337"/>
                  </a:lnTo>
                  <a:lnTo>
                    <a:pt x="2106295" y="464693"/>
                  </a:lnTo>
                  <a:lnTo>
                    <a:pt x="2106295" y="521335"/>
                  </a:lnTo>
                  <a:lnTo>
                    <a:pt x="2098548" y="580263"/>
                  </a:lnTo>
                  <a:lnTo>
                    <a:pt x="2091436" y="610997"/>
                  </a:lnTo>
                  <a:lnTo>
                    <a:pt x="2082292" y="641731"/>
                  </a:lnTo>
                  <a:lnTo>
                    <a:pt x="2070735" y="672973"/>
                  </a:lnTo>
                  <a:lnTo>
                    <a:pt x="2057273" y="705104"/>
                  </a:lnTo>
                  <a:lnTo>
                    <a:pt x="2041525" y="737235"/>
                  </a:lnTo>
                  <a:lnTo>
                    <a:pt x="2023237" y="769874"/>
                  </a:lnTo>
                  <a:lnTo>
                    <a:pt x="2099564" y="733425"/>
                  </a:lnTo>
                  <a:lnTo>
                    <a:pt x="2171065" y="702183"/>
                  </a:lnTo>
                  <a:lnTo>
                    <a:pt x="2237740" y="676783"/>
                  </a:lnTo>
                  <a:lnTo>
                    <a:pt x="2299208" y="656209"/>
                  </a:lnTo>
                  <a:lnTo>
                    <a:pt x="2356358" y="640334"/>
                  </a:lnTo>
                  <a:lnTo>
                    <a:pt x="2408682" y="628777"/>
                  </a:lnTo>
                  <a:lnTo>
                    <a:pt x="2456180" y="622046"/>
                  </a:lnTo>
                  <a:lnTo>
                    <a:pt x="2498979" y="619252"/>
                  </a:lnTo>
                  <a:lnTo>
                    <a:pt x="2536825" y="620141"/>
                  </a:lnTo>
                  <a:lnTo>
                    <a:pt x="2570480" y="624967"/>
                  </a:lnTo>
                  <a:lnTo>
                    <a:pt x="2598801" y="633095"/>
                  </a:lnTo>
                  <a:lnTo>
                    <a:pt x="2623185" y="644144"/>
                  </a:lnTo>
                  <a:lnTo>
                    <a:pt x="2642489" y="658622"/>
                  </a:lnTo>
                  <a:lnTo>
                    <a:pt x="2657856" y="675386"/>
                  </a:lnTo>
                  <a:lnTo>
                    <a:pt x="2667889" y="694563"/>
                  </a:lnTo>
                  <a:lnTo>
                    <a:pt x="2674112" y="716153"/>
                  </a:lnTo>
                  <a:lnTo>
                    <a:pt x="2675509" y="739648"/>
                  </a:lnTo>
                  <a:lnTo>
                    <a:pt x="2672715" y="765175"/>
                  </a:lnTo>
                  <a:lnTo>
                    <a:pt x="2665476" y="791972"/>
                  </a:lnTo>
                  <a:lnTo>
                    <a:pt x="2653919" y="819785"/>
                  </a:lnTo>
                  <a:lnTo>
                    <a:pt x="2637663" y="848614"/>
                  </a:lnTo>
                  <a:lnTo>
                    <a:pt x="2617470" y="878840"/>
                  </a:lnTo>
                  <a:lnTo>
                    <a:pt x="2592959" y="909066"/>
                  </a:lnTo>
                  <a:lnTo>
                    <a:pt x="2563749" y="939800"/>
                  </a:lnTo>
                  <a:lnTo>
                    <a:pt x="2530602" y="970534"/>
                  </a:lnTo>
                  <a:lnTo>
                    <a:pt x="2493645" y="1001268"/>
                  </a:lnTo>
                  <a:lnTo>
                    <a:pt x="2451862" y="1031494"/>
                  </a:lnTo>
                  <a:lnTo>
                    <a:pt x="2406269" y="1060831"/>
                  </a:lnTo>
                  <a:lnTo>
                    <a:pt x="2356866" y="1089660"/>
                  </a:lnTo>
                  <a:lnTo>
                    <a:pt x="2303018" y="1117473"/>
                  </a:lnTo>
                  <a:lnTo>
                    <a:pt x="2244979" y="1143889"/>
                  </a:lnTo>
                  <a:lnTo>
                    <a:pt x="2183130" y="1168273"/>
                  </a:lnTo>
                  <a:lnTo>
                    <a:pt x="2245487" y="1146683"/>
                  </a:lnTo>
                  <a:lnTo>
                    <a:pt x="2304542" y="1129919"/>
                  </a:lnTo>
                  <a:lnTo>
                    <a:pt x="2360168" y="1117473"/>
                  </a:lnTo>
                  <a:lnTo>
                    <a:pt x="2412492" y="1109218"/>
                  </a:lnTo>
                  <a:lnTo>
                    <a:pt x="2461006" y="1104900"/>
                  </a:lnTo>
                  <a:lnTo>
                    <a:pt x="2506091" y="1104519"/>
                  </a:lnTo>
                  <a:lnTo>
                    <a:pt x="2547874" y="1107821"/>
                  </a:lnTo>
                  <a:lnTo>
                    <a:pt x="2585847" y="1114044"/>
                  </a:lnTo>
                  <a:lnTo>
                    <a:pt x="2619375" y="1124204"/>
                  </a:lnTo>
                  <a:lnTo>
                    <a:pt x="2649220" y="1136650"/>
                  </a:lnTo>
                  <a:lnTo>
                    <a:pt x="2675128" y="1152525"/>
                  </a:lnTo>
                  <a:lnTo>
                    <a:pt x="2697099" y="1170178"/>
                  </a:lnTo>
                  <a:lnTo>
                    <a:pt x="2714879" y="1190879"/>
                  </a:lnTo>
                  <a:lnTo>
                    <a:pt x="2727833" y="1213866"/>
                  </a:lnTo>
                  <a:lnTo>
                    <a:pt x="2736977" y="1238377"/>
                  </a:lnTo>
                  <a:lnTo>
                    <a:pt x="2741803" y="1265301"/>
                  </a:lnTo>
                  <a:lnTo>
                    <a:pt x="2741295" y="1293114"/>
                  </a:lnTo>
                  <a:lnTo>
                    <a:pt x="2736977" y="1322832"/>
                  </a:lnTo>
                  <a:lnTo>
                    <a:pt x="2727452" y="1353566"/>
                  </a:lnTo>
                  <a:lnTo>
                    <a:pt x="2713482" y="1385316"/>
                  </a:lnTo>
                  <a:lnTo>
                    <a:pt x="2694305" y="1417955"/>
                  </a:lnTo>
                  <a:lnTo>
                    <a:pt x="2670302" y="1451483"/>
                  </a:lnTo>
                  <a:lnTo>
                    <a:pt x="2641473" y="1485138"/>
                  </a:lnTo>
                  <a:lnTo>
                    <a:pt x="2607437" y="1518666"/>
                  </a:lnTo>
                  <a:lnTo>
                    <a:pt x="2568067" y="1552829"/>
                  </a:lnTo>
                  <a:lnTo>
                    <a:pt x="2523363" y="1586357"/>
                  </a:lnTo>
                  <a:lnTo>
                    <a:pt x="2473452" y="1620012"/>
                  </a:lnTo>
                  <a:lnTo>
                    <a:pt x="2417826" y="1652651"/>
                  </a:lnTo>
                  <a:lnTo>
                    <a:pt x="2356866" y="1684274"/>
                  </a:lnTo>
                  <a:lnTo>
                    <a:pt x="2290064" y="1715516"/>
                  </a:lnTo>
                  <a:lnTo>
                    <a:pt x="2217674" y="1745234"/>
                  </a:lnTo>
                  <a:lnTo>
                    <a:pt x="2139442" y="1773555"/>
                  </a:lnTo>
                  <a:lnTo>
                    <a:pt x="2172081" y="1780286"/>
                  </a:lnTo>
                  <a:lnTo>
                    <a:pt x="2203196" y="1787525"/>
                  </a:lnTo>
                  <a:lnTo>
                    <a:pt x="2232025" y="1796161"/>
                  </a:lnTo>
                  <a:lnTo>
                    <a:pt x="2258949" y="1805813"/>
                  </a:lnTo>
                  <a:lnTo>
                    <a:pt x="2283841" y="1815846"/>
                  </a:lnTo>
                  <a:lnTo>
                    <a:pt x="2306955" y="1826895"/>
                  </a:lnTo>
                  <a:lnTo>
                    <a:pt x="2347722" y="1851406"/>
                  </a:lnTo>
                  <a:lnTo>
                    <a:pt x="2381377" y="1878203"/>
                  </a:lnTo>
                  <a:lnTo>
                    <a:pt x="2408174" y="1907032"/>
                  </a:lnTo>
                  <a:lnTo>
                    <a:pt x="2428875" y="1938274"/>
                  </a:lnTo>
                  <a:lnTo>
                    <a:pt x="2443226" y="1970405"/>
                  </a:lnTo>
                  <a:lnTo>
                    <a:pt x="2452370" y="2003552"/>
                  </a:lnTo>
                  <a:lnTo>
                    <a:pt x="2455672" y="2037588"/>
                  </a:lnTo>
                  <a:lnTo>
                    <a:pt x="2454275" y="2071243"/>
                  </a:lnTo>
                  <a:lnTo>
                    <a:pt x="2448052" y="2105279"/>
                  </a:lnTo>
                  <a:lnTo>
                    <a:pt x="2437003" y="2138426"/>
                  </a:lnTo>
                  <a:lnTo>
                    <a:pt x="2422652" y="2170557"/>
                  </a:lnTo>
                  <a:lnTo>
                    <a:pt x="2404364" y="2201291"/>
                  </a:lnTo>
                  <a:lnTo>
                    <a:pt x="2382266" y="2230120"/>
                  </a:lnTo>
                  <a:lnTo>
                    <a:pt x="2357755" y="2256917"/>
                  </a:lnTo>
                  <a:lnTo>
                    <a:pt x="2330450" y="2280920"/>
                  </a:lnTo>
                  <a:lnTo>
                    <a:pt x="2300732" y="2301621"/>
                  </a:lnTo>
                  <a:lnTo>
                    <a:pt x="2268474" y="2319401"/>
                  </a:lnTo>
                  <a:lnTo>
                    <a:pt x="2235454" y="2332863"/>
                  </a:lnTo>
                  <a:lnTo>
                    <a:pt x="2200402" y="2342388"/>
                  </a:lnTo>
                  <a:lnTo>
                    <a:pt x="2164334" y="2347214"/>
                  </a:lnTo>
                  <a:lnTo>
                    <a:pt x="2127885" y="2346706"/>
                  </a:lnTo>
                  <a:lnTo>
                    <a:pt x="2090928" y="2341499"/>
                  </a:lnTo>
                  <a:lnTo>
                    <a:pt x="2053971" y="2329434"/>
                  </a:lnTo>
                  <a:lnTo>
                    <a:pt x="2017522" y="2311654"/>
                  </a:lnTo>
                  <a:lnTo>
                    <a:pt x="1981454" y="2287143"/>
                  </a:lnTo>
                  <a:lnTo>
                    <a:pt x="1946402" y="2255520"/>
                  </a:lnTo>
                  <a:lnTo>
                    <a:pt x="1912874" y="2216658"/>
                  </a:lnTo>
                  <a:lnTo>
                    <a:pt x="1881124" y="2169541"/>
                  </a:lnTo>
                  <a:lnTo>
                    <a:pt x="1865757" y="2143252"/>
                  </a:lnTo>
                  <a:lnTo>
                    <a:pt x="1851406" y="2114423"/>
                  </a:lnTo>
                  <a:lnTo>
                    <a:pt x="1810639" y="2136521"/>
                  </a:lnTo>
                  <a:lnTo>
                    <a:pt x="1767840" y="2154682"/>
                  </a:lnTo>
                  <a:lnTo>
                    <a:pt x="1723771" y="2169160"/>
                  </a:lnTo>
                  <a:lnTo>
                    <a:pt x="1677670" y="2180209"/>
                  </a:lnTo>
                  <a:lnTo>
                    <a:pt x="1630553" y="2187321"/>
                  </a:lnTo>
                  <a:lnTo>
                    <a:pt x="1582166" y="2191258"/>
                  </a:lnTo>
                  <a:lnTo>
                    <a:pt x="1532636" y="2192147"/>
                  </a:lnTo>
                  <a:lnTo>
                    <a:pt x="1482217" y="2190242"/>
                  </a:lnTo>
                  <a:lnTo>
                    <a:pt x="1431925" y="2184908"/>
                  </a:lnTo>
                  <a:lnTo>
                    <a:pt x="1380998" y="2177288"/>
                  </a:lnTo>
                  <a:lnTo>
                    <a:pt x="1278763" y="2153793"/>
                  </a:lnTo>
                  <a:lnTo>
                    <a:pt x="1228344" y="2138934"/>
                  </a:lnTo>
                  <a:lnTo>
                    <a:pt x="1178433" y="2121662"/>
                  </a:lnTo>
                  <a:lnTo>
                    <a:pt x="1129030" y="2102358"/>
                  </a:lnTo>
                  <a:lnTo>
                    <a:pt x="1080516" y="2081784"/>
                  </a:lnTo>
                  <a:lnTo>
                    <a:pt x="1033526" y="2058670"/>
                  </a:lnTo>
                  <a:lnTo>
                    <a:pt x="987425" y="2034667"/>
                  </a:lnTo>
                  <a:lnTo>
                    <a:pt x="943229" y="2009267"/>
                  </a:lnTo>
                  <a:lnTo>
                    <a:pt x="900557" y="1982343"/>
                  </a:lnTo>
                  <a:lnTo>
                    <a:pt x="860171" y="1954530"/>
                  </a:lnTo>
                  <a:lnTo>
                    <a:pt x="821817" y="1925701"/>
                  </a:lnTo>
                  <a:lnTo>
                    <a:pt x="785749" y="1895983"/>
                  </a:lnTo>
                  <a:lnTo>
                    <a:pt x="752729" y="1866265"/>
                  </a:lnTo>
                  <a:lnTo>
                    <a:pt x="722376" y="1835531"/>
                  </a:lnTo>
                  <a:lnTo>
                    <a:pt x="695071" y="1804289"/>
                  </a:lnTo>
                  <a:lnTo>
                    <a:pt x="670560" y="1773174"/>
                  </a:lnTo>
                  <a:lnTo>
                    <a:pt x="649986" y="1741932"/>
                  </a:lnTo>
                  <a:lnTo>
                    <a:pt x="633095" y="1710690"/>
                  </a:lnTo>
                  <a:lnTo>
                    <a:pt x="620141" y="1679956"/>
                  </a:lnTo>
                  <a:lnTo>
                    <a:pt x="611124" y="1649730"/>
                  </a:lnTo>
                  <a:close/>
                </a:path>
              </a:pathLst>
            </a:custGeom>
            <a:solidFill>
              <a:srgbClr val="C1C1C1"/>
            </a:solidFill>
            <a:ln w="0" cap="flat" cmpd="sng" algn="ctr">
              <a:solidFill>
                <a:srgbClr val="C1C1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230505" y="1092327"/>
              <a:ext cx="2702942" cy="2314449"/>
            </a:xfrm>
            <a:custGeom>
              <a:avLst/>
              <a:gdLst/>
              <a:ahLst/>
              <a:cxnLst/>
              <a:rect l="0" t="0" r="0" b="0"/>
              <a:pathLst>
                <a:path w="2702942" h="2314449">
                  <a:moveTo>
                    <a:pt x="598170" y="1597406"/>
                  </a:moveTo>
                  <a:lnTo>
                    <a:pt x="547243" y="1619885"/>
                  </a:lnTo>
                  <a:lnTo>
                    <a:pt x="499237" y="1637157"/>
                  </a:lnTo>
                  <a:lnTo>
                    <a:pt x="454660" y="1648714"/>
                  </a:lnTo>
                  <a:lnTo>
                    <a:pt x="412877" y="1654937"/>
                  </a:lnTo>
                  <a:lnTo>
                    <a:pt x="373507" y="1655953"/>
                  </a:lnTo>
                  <a:lnTo>
                    <a:pt x="337058" y="1652524"/>
                  </a:lnTo>
                  <a:lnTo>
                    <a:pt x="303403" y="1644904"/>
                  </a:lnTo>
                  <a:lnTo>
                    <a:pt x="272669" y="1632839"/>
                  </a:lnTo>
                  <a:lnTo>
                    <a:pt x="244856" y="1617599"/>
                  </a:lnTo>
                  <a:lnTo>
                    <a:pt x="219456" y="1598803"/>
                  </a:lnTo>
                  <a:lnTo>
                    <a:pt x="196342" y="1577213"/>
                  </a:lnTo>
                  <a:lnTo>
                    <a:pt x="176276" y="1552702"/>
                  </a:lnTo>
                  <a:lnTo>
                    <a:pt x="158496" y="1525905"/>
                  </a:lnTo>
                  <a:lnTo>
                    <a:pt x="143637" y="1497076"/>
                  </a:lnTo>
                  <a:lnTo>
                    <a:pt x="130683" y="1466342"/>
                  </a:lnTo>
                  <a:lnTo>
                    <a:pt x="120523" y="1434211"/>
                  </a:lnTo>
                  <a:lnTo>
                    <a:pt x="112903" y="1401064"/>
                  </a:lnTo>
                  <a:lnTo>
                    <a:pt x="107569" y="1367409"/>
                  </a:lnTo>
                  <a:lnTo>
                    <a:pt x="104267" y="1298829"/>
                  </a:lnTo>
                  <a:lnTo>
                    <a:pt x="105664" y="1264793"/>
                  </a:lnTo>
                  <a:lnTo>
                    <a:pt x="109982" y="1231138"/>
                  </a:lnTo>
                  <a:lnTo>
                    <a:pt x="115697" y="1198499"/>
                  </a:lnTo>
                  <a:lnTo>
                    <a:pt x="124333" y="1167257"/>
                  </a:lnTo>
                  <a:lnTo>
                    <a:pt x="135001" y="1137539"/>
                  </a:lnTo>
                  <a:lnTo>
                    <a:pt x="147447" y="1109218"/>
                  </a:lnTo>
                  <a:lnTo>
                    <a:pt x="162306" y="1083310"/>
                  </a:lnTo>
                  <a:lnTo>
                    <a:pt x="179070" y="1060196"/>
                  </a:lnTo>
                  <a:lnTo>
                    <a:pt x="197866" y="1039622"/>
                  </a:lnTo>
                  <a:lnTo>
                    <a:pt x="218948" y="1022350"/>
                  </a:lnTo>
                  <a:lnTo>
                    <a:pt x="241554" y="1008380"/>
                  </a:lnTo>
                  <a:lnTo>
                    <a:pt x="266446" y="998347"/>
                  </a:lnTo>
                  <a:lnTo>
                    <a:pt x="221361" y="999744"/>
                  </a:lnTo>
                  <a:lnTo>
                    <a:pt x="180975" y="996442"/>
                  </a:lnTo>
                  <a:lnTo>
                    <a:pt x="145034" y="988695"/>
                  </a:lnTo>
                  <a:lnTo>
                    <a:pt x="113284" y="977265"/>
                  </a:lnTo>
                  <a:lnTo>
                    <a:pt x="85471" y="961898"/>
                  </a:lnTo>
                  <a:lnTo>
                    <a:pt x="61976" y="943102"/>
                  </a:lnTo>
                  <a:lnTo>
                    <a:pt x="42291" y="921512"/>
                  </a:lnTo>
                  <a:lnTo>
                    <a:pt x="26416" y="897001"/>
                  </a:lnTo>
                  <a:lnTo>
                    <a:pt x="14478" y="870712"/>
                  </a:lnTo>
                  <a:lnTo>
                    <a:pt x="6350" y="842391"/>
                  </a:lnTo>
                  <a:lnTo>
                    <a:pt x="1524" y="813054"/>
                  </a:lnTo>
                  <a:lnTo>
                    <a:pt x="0" y="781812"/>
                  </a:lnTo>
                  <a:lnTo>
                    <a:pt x="2032" y="750697"/>
                  </a:lnTo>
                  <a:lnTo>
                    <a:pt x="7239" y="718947"/>
                  </a:lnTo>
                  <a:lnTo>
                    <a:pt x="15875" y="686816"/>
                  </a:lnTo>
                  <a:lnTo>
                    <a:pt x="26924" y="655574"/>
                  </a:lnTo>
                  <a:lnTo>
                    <a:pt x="41402" y="624840"/>
                  </a:lnTo>
                  <a:lnTo>
                    <a:pt x="58674" y="595630"/>
                  </a:lnTo>
                  <a:lnTo>
                    <a:pt x="78359" y="567309"/>
                  </a:lnTo>
                  <a:lnTo>
                    <a:pt x="100838" y="541401"/>
                  </a:lnTo>
                  <a:lnTo>
                    <a:pt x="125857" y="517398"/>
                  </a:lnTo>
                  <a:lnTo>
                    <a:pt x="153162" y="496316"/>
                  </a:lnTo>
                  <a:lnTo>
                    <a:pt x="182880" y="477520"/>
                  </a:lnTo>
                  <a:lnTo>
                    <a:pt x="215138" y="462661"/>
                  </a:lnTo>
                  <a:lnTo>
                    <a:pt x="248666" y="451612"/>
                  </a:lnTo>
                  <a:lnTo>
                    <a:pt x="284734" y="444373"/>
                  </a:lnTo>
                  <a:lnTo>
                    <a:pt x="322580" y="441579"/>
                  </a:lnTo>
                  <a:lnTo>
                    <a:pt x="362458" y="443484"/>
                  </a:lnTo>
                  <a:lnTo>
                    <a:pt x="403733" y="450596"/>
                  </a:lnTo>
                  <a:lnTo>
                    <a:pt x="446913" y="463677"/>
                  </a:lnTo>
                  <a:lnTo>
                    <a:pt x="491109" y="482346"/>
                  </a:lnTo>
                  <a:lnTo>
                    <a:pt x="537210" y="507238"/>
                  </a:lnTo>
                  <a:lnTo>
                    <a:pt x="531368" y="466471"/>
                  </a:lnTo>
                  <a:lnTo>
                    <a:pt x="528066" y="426720"/>
                  </a:lnTo>
                  <a:lnTo>
                    <a:pt x="527558" y="388239"/>
                  </a:lnTo>
                  <a:lnTo>
                    <a:pt x="529463" y="350774"/>
                  </a:lnTo>
                  <a:lnTo>
                    <a:pt x="534289" y="315341"/>
                  </a:lnTo>
                  <a:lnTo>
                    <a:pt x="541020" y="281178"/>
                  </a:lnTo>
                  <a:lnTo>
                    <a:pt x="549656" y="249047"/>
                  </a:lnTo>
                  <a:lnTo>
                    <a:pt x="560705" y="218313"/>
                  </a:lnTo>
                  <a:lnTo>
                    <a:pt x="573659" y="189992"/>
                  </a:lnTo>
                  <a:lnTo>
                    <a:pt x="588518" y="163576"/>
                  </a:lnTo>
                  <a:lnTo>
                    <a:pt x="604901" y="139573"/>
                  </a:lnTo>
                  <a:lnTo>
                    <a:pt x="623062" y="117983"/>
                  </a:lnTo>
                  <a:lnTo>
                    <a:pt x="642239" y="99314"/>
                  </a:lnTo>
                  <a:lnTo>
                    <a:pt x="662940" y="82550"/>
                  </a:lnTo>
                  <a:lnTo>
                    <a:pt x="685038" y="69088"/>
                  </a:lnTo>
                  <a:lnTo>
                    <a:pt x="708025" y="58547"/>
                  </a:lnTo>
                  <a:lnTo>
                    <a:pt x="732028" y="50800"/>
                  </a:lnTo>
                  <a:lnTo>
                    <a:pt x="756539" y="46482"/>
                  </a:lnTo>
                  <a:lnTo>
                    <a:pt x="781939" y="45593"/>
                  </a:lnTo>
                  <a:lnTo>
                    <a:pt x="807847" y="47879"/>
                  </a:lnTo>
                  <a:lnTo>
                    <a:pt x="834263" y="54229"/>
                  </a:lnTo>
                  <a:lnTo>
                    <a:pt x="861187" y="63754"/>
                  </a:lnTo>
                  <a:lnTo>
                    <a:pt x="888492" y="77216"/>
                  </a:lnTo>
                  <a:lnTo>
                    <a:pt x="915416" y="94996"/>
                  </a:lnTo>
                  <a:lnTo>
                    <a:pt x="942721" y="116586"/>
                  </a:lnTo>
                  <a:lnTo>
                    <a:pt x="969645" y="142494"/>
                  </a:lnTo>
                  <a:lnTo>
                    <a:pt x="996061" y="173228"/>
                  </a:lnTo>
                  <a:lnTo>
                    <a:pt x="1022477" y="207772"/>
                  </a:lnTo>
                  <a:lnTo>
                    <a:pt x="1048385" y="247650"/>
                  </a:lnTo>
                  <a:lnTo>
                    <a:pt x="1073404" y="291719"/>
                  </a:lnTo>
                  <a:lnTo>
                    <a:pt x="1097788" y="341249"/>
                  </a:lnTo>
                  <a:lnTo>
                    <a:pt x="1121283" y="395478"/>
                  </a:lnTo>
                  <a:lnTo>
                    <a:pt x="1123696" y="361315"/>
                  </a:lnTo>
                  <a:lnTo>
                    <a:pt x="1127633" y="329184"/>
                  </a:lnTo>
                  <a:lnTo>
                    <a:pt x="1133348" y="298450"/>
                  </a:lnTo>
                  <a:lnTo>
                    <a:pt x="1140968" y="269240"/>
                  </a:lnTo>
                  <a:lnTo>
                    <a:pt x="1149604" y="241427"/>
                  </a:lnTo>
                  <a:lnTo>
                    <a:pt x="1160272" y="215519"/>
                  </a:lnTo>
                  <a:lnTo>
                    <a:pt x="1172210" y="191516"/>
                  </a:lnTo>
                  <a:lnTo>
                    <a:pt x="1185164" y="168402"/>
                  </a:lnTo>
                  <a:lnTo>
                    <a:pt x="1199642" y="147320"/>
                  </a:lnTo>
                  <a:lnTo>
                    <a:pt x="1214882" y="127635"/>
                  </a:lnTo>
                  <a:lnTo>
                    <a:pt x="1249553" y="92583"/>
                  </a:lnTo>
                  <a:lnTo>
                    <a:pt x="1287907" y="63754"/>
                  </a:lnTo>
                  <a:lnTo>
                    <a:pt x="1329690" y="40259"/>
                  </a:lnTo>
                  <a:lnTo>
                    <a:pt x="1374267" y="22479"/>
                  </a:lnTo>
                  <a:lnTo>
                    <a:pt x="1421384" y="9525"/>
                  </a:lnTo>
                  <a:lnTo>
                    <a:pt x="1470279" y="2286"/>
                  </a:lnTo>
                  <a:lnTo>
                    <a:pt x="1520698" y="0"/>
                  </a:lnTo>
                  <a:lnTo>
                    <a:pt x="1572006" y="2794"/>
                  </a:lnTo>
                  <a:lnTo>
                    <a:pt x="1623441" y="10033"/>
                  </a:lnTo>
                  <a:lnTo>
                    <a:pt x="1674749" y="21590"/>
                  </a:lnTo>
                  <a:lnTo>
                    <a:pt x="1725168" y="37846"/>
                  </a:lnTo>
                  <a:lnTo>
                    <a:pt x="1774190" y="58039"/>
                  </a:lnTo>
                  <a:lnTo>
                    <a:pt x="1821180" y="82550"/>
                  </a:lnTo>
                  <a:lnTo>
                    <a:pt x="1866265" y="110871"/>
                  </a:lnTo>
                  <a:lnTo>
                    <a:pt x="1908048" y="143002"/>
                  </a:lnTo>
                  <a:lnTo>
                    <a:pt x="1946910" y="178435"/>
                  </a:lnTo>
                  <a:lnTo>
                    <a:pt x="1981454" y="217805"/>
                  </a:lnTo>
                  <a:lnTo>
                    <a:pt x="2011680" y="260096"/>
                  </a:lnTo>
                  <a:lnTo>
                    <a:pt x="2036699" y="305181"/>
                  </a:lnTo>
                  <a:lnTo>
                    <a:pt x="2056384" y="353695"/>
                  </a:lnTo>
                  <a:lnTo>
                    <a:pt x="2069846" y="404622"/>
                  </a:lnTo>
                  <a:lnTo>
                    <a:pt x="2076958" y="458343"/>
                  </a:lnTo>
                  <a:lnTo>
                    <a:pt x="2076958" y="513969"/>
                  </a:lnTo>
                  <a:lnTo>
                    <a:pt x="2068830" y="572516"/>
                  </a:lnTo>
                  <a:lnTo>
                    <a:pt x="2053082" y="633095"/>
                  </a:lnTo>
                  <a:lnTo>
                    <a:pt x="2042033" y="663829"/>
                  </a:lnTo>
                  <a:lnTo>
                    <a:pt x="2028571" y="694944"/>
                  </a:lnTo>
                  <a:lnTo>
                    <a:pt x="2012696" y="727075"/>
                  </a:lnTo>
                  <a:lnTo>
                    <a:pt x="1994916" y="759333"/>
                  </a:lnTo>
                  <a:lnTo>
                    <a:pt x="2069846" y="723265"/>
                  </a:lnTo>
                  <a:lnTo>
                    <a:pt x="2140331" y="692531"/>
                  </a:lnTo>
                  <a:lnTo>
                    <a:pt x="2206117" y="667131"/>
                  </a:lnTo>
                  <a:lnTo>
                    <a:pt x="2267077" y="646938"/>
                  </a:lnTo>
                  <a:lnTo>
                    <a:pt x="2323211" y="631190"/>
                  </a:lnTo>
                  <a:lnTo>
                    <a:pt x="2375154" y="620141"/>
                  </a:lnTo>
                  <a:lnTo>
                    <a:pt x="2421636" y="613410"/>
                  </a:lnTo>
                  <a:lnTo>
                    <a:pt x="2463927" y="610489"/>
                  </a:lnTo>
                  <a:lnTo>
                    <a:pt x="2501392" y="611505"/>
                  </a:lnTo>
                  <a:lnTo>
                    <a:pt x="2534031" y="616204"/>
                  </a:lnTo>
                  <a:lnTo>
                    <a:pt x="2562352" y="624459"/>
                  </a:lnTo>
                  <a:lnTo>
                    <a:pt x="2586355" y="635508"/>
                  </a:lnTo>
                  <a:lnTo>
                    <a:pt x="2605532" y="649351"/>
                  </a:lnTo>
                  <a:lnTo>
                    <a:pt x="2620391" y="666115"/>
                  </a:lnTo>
                  <a:lnTo>
                    <a:pt x="2630932" y="684911"/>
                  </a:lnTo>
                  <a:lnTo>
                    <a:pt x="2636647" y="706501"/>
                  </a:lnTo>
                  <a:lnTo>
                    <a:pt x="2638171" y="729488"/>
                  </a:lnTo>
                  <a:lnTo>
                    <a:pt x="2635250" y="754507"/>
                  </a:lnTo>
                  <a:lnTo>
                    <a:pt x="2628011" y="780923"/>
                  </a:lnTo>
                  <a:lnTo>
                    <a:pt x="2616581" y="808228"/>
                  </a:lnTo>
                  <a:lnTo>
                    <a:pt x="2600706" y="837057"/>
                  </a:lnTo>
                  <a:lnTo>
                    <a:pt x="2580513" y="866394"/>
                  </a:lnTo>
                  <a:lnTo>
                    <a:pt x="2556510" y="896620"/>
                  </a:lnTo>
                  <a:lnTo>
                    <a:pt x="2527681" y="926846"/>
                  </a:lnTo>
                  <a:lnTo>
                    <a:pt x="2495042" y="957072"/>
                  </a:lnTo>
                  <a:lnTo>
                    <a:pt x="2458593" y="987298"/>
                  </a:lnTo>
                  <a:lnTo>
                    <a:pt x="2417826" y="1017016"/>
                  </a:lnTo>
                  <a:lnTo>
                    <a:pt x="2372741" y="1046353"/>
                  </a:lnTo>
                  <a:lnTo>
                    <a:pt x="2323719" y="1074674"/>
                  </a:lnTo>
                  <a:lnTo>
                    <a:pt x="2270506" y="1101598"/>
                  </a:lnTo>
                  <a:lnTo>
                    <a:pt x="2213864" y="1127506"/>
                  </a:lnTo>
                  <a:lnTo>
                    <a:pt x="2152904" y="1151890"/>
                  </a:lnTo>
                  <a:lnTo>
                    <a:pt x="2213864" y="1130808"/>
                  </a:lnTo>
                  <a:lnTo>
                    <a:pt x="2272411" y="1114044"/>
                  </a:lnTo>
                  <a:lnTo>
                    <a:pt x="2327148" y="1101979"/>
                  </a:lnTo>
                  <a:lnTo>
                    <a:pt x="2378456" y="1093851"/>
                  </a:lnTo>
                  <a:lnTo>
                    <a:pt x="2426462" y="1089533"/>
                  </a:lnTo>
                  <a:lnTo>
                    <a:pt x="2471039" y="1089025"/>
                  </a:lnTo>
                  <a:lnTo>
                    <a:pt x="2511933" y="1092454"/>
                  </a:lnTo>
                  <a:lnTo>
                    <a:pt x="2549398" y="1098677"/>
                  </a:lnTo>
                  <a:lnTo>
                    <a:pt x="2582418" y="1108202"/>
                  </a:lnTo>
                  <a:lnTo>
                    <a:pt x="2612263" y="1120775"/>
                  </a:lnTo>
                  <a:lnTo>
                    <a:pt x="2637663" y="1136142"/>
                  </a:lnTo>
                  <a:lnTo>
                    <a:pt x="2659253" y="1153795"/>
                  </a:lnTo>
                  <a:lnTo>
                    <a:pt x="2676525" y="1174496"/>
                  </a:lnTo>
                  <a:lnTo>
                    <a:pt x="2689987" y="1196594"/>
                  </a:lnTo>
                  <a:lnTo>
                    <a:pt x="2698623" y="1221105"/>
                  </a:lnTo>
                  <a:lnTo>
                    <a:pt x="2702941" y="1247394"/>
                  </a:lnTo>
                  <a:lnTo>
                    <a:pt x="2702941" y="1275334"/>
                  </a:lnTo>
                  <a:lnTo>
                    <a:pt x="2698623" y="1304544"/>
                  </a:lnTo>
                  <a:lnTo>
                    <a:pt x="2689479" y="1334770"/>
                  </a:lnTo>
                  <a:lnTo>
                    <a:pt x="2675636" y="1366012"/>
                  </a:lnTo>
                  <a:lnTo>
                    <a:pt x="2656840" y="1398143"/>
                  </a:lnTo>
                  <a:lnTo>
                    <a:pt x="2632837" y="1431290"/>
                  </a:lnTo>
                  <a:lnTo>
                    <a:pt x="2604516" y="1464437"/>
                  </a:lnTo>
                  <a:lnTo>
                    <a:pt x="2570988" y="1497584"/>
                  </a:lnTo>
                  <a:lnTo>
                    <a:pt x="2531999" y="1531112"/>
                  </a:lnTo>
                  <a:lnTo>
                    <a:pt x="2487930" y="1564259"/>
                  </a:lnTo>
                  <a:lnTo>
                    <a:pt x="2438400" y="1597406"/>
                  </a:lnTo>
                  <a:lnTo>
                    <a:pt x="2383790" y="1629537"/>
                  </a:lnTo>
                  <a:lnTo>
                    <a:pt x="2323719" y="1660779"/>
                  </a:lnTo>
                  <a:lnTo>
                    <a:pt x="2257933" y="1691513"/>
                  </a:lnTo>
                  <a:lnTo>
                    <a:pt x="2186432" y="1720723"/>
                  </a:lnTo>
                  <a:lnTo>
                    <a:pt x="2109216" y="1748536"/>
                  </a:lnTo>
                  <a:lnTo>
                    <a:pt x="2141855" y="1755267"/>
                  </a:lnTo>
                  <a:lnTo>
                    <a:pt x="2172081" y="1762506"/>
                  </a:lnTo>
                  <a:lnTo>
                    <a:pt x="2200910" y="1771142"/>
                  </a:lnTo>
                  <a:lnTo>
                    <a:pt x="2227199" y="1780286"/>
                  </a:lnTo>
                  <a:lnTo>
                    <a:pt x="2251710" y="1790319"/>
                  </a:lnTo>
                  <a:lnTo>
                    <a:pt x="2274824" y="1801368"/>
                  </a:lnTo>
                  <a:lnTo>
                    <a:pt x="2314575" y="1825371"/>
                  </a:lnTo>
                  <a:lnTo>
                    <a:pt x="2347722" y="1851787"/>
                  </a:lnTo>
                  <a:lnTo>
                    <a:pt x="2374646" y="1880616"/>
                  </a:lnTo>
                  <a:lnTo>
                    <a:pt x="2394839" y="1910842"/>
                  </a:lnTo>
                  <a:lnTo>
                    <a:pt x="2409190" y="1942465"/>
                  </a:lnTo>
                  <a:lnTo>
                    <a:pt x="2417826" y="1975612"/>
                  </a:lnTo>
                  <a:lnTo>
                    <a:pt x="2421128" y="2008759"/>
                  </a:lnTo>
                  <a:lnTo>
                    <a:pt x="2419731" y="2042287"/>
                  </a:lnTo>
                  <a:lnTo>
                    <a:pt x="2413508" y="2075942"/>
                  </a:lnTo>
                  <a:lnTo>
                    <a:pt x="2402967" y="2108581"/>
                  </a:lnTo>
                  <a:lnTo>
                    <a:pt x="2388489" y="2140204"/>
                  </a:lnTo>
                  <a:lnTo>
                    <a:pt x="2370328" y="2170557"/>
                  </a:lnTo>
                  <a:lnTo>
                    <a:pt x="2349119" y="2198878"/>
                  </a:lnTo>
                  <a:lnTo>
                    <a:pt x="2324735" y="2225167"/>
                  </a:lnTo>
                  <a:lnTo>
                    <a:pt x="2297811" y="2248789"/>
                  </a:lnTo>
                  <a:lnTo>
                    <a:pt x="2268093" y="2269363"/>
                  </a:lnTo>
                  <a:lnTo>
                    <a:pt x="2236851" y="2286635"/>
                  </a:lnTo>
                  <a:lnTo>
                    <a:pt x="2203704" y="2300605"/>
                  </a:lnTo>
                  <a:lnTo>
                    <a:pt x="2169668" y="2309749"/>
                  </a:lnTo>
                  <a:lnTo>
                    <a:pt x="2134108" y="2314448"/>
                  </a:lnTo>
                  <a:lnTo>
                    <a:pt x="2098167" y="2314067"/>
                  </a:lnTo>
                  <a:lnTo>
                    <a:pt x="2061718" y="2308225"/>
                  </a:lnTo>
                  <a:lnTo>
                    <a:pt x="2025142" y="2297176"/>
                  </a:lnTo>
                  <a:lnTo>
                    <a:pt x="1989201" y="2279396"/>
                  </a:lnTo>
                  <a:lnTo>
                    <a:pt x="1953641" y="2255520"/>
                  </a:lnTo>
                  <a:lnTo>
                    <a:pt x="1919605" y="2224278"/>
                  </a:lnTo>
                  <a:lnTo>
                    <a:pt x="1885950" y="2185797"/>
                  </a:lnTo>
                  <a:lnTo>
                    <a:pt x="1854835" y="2139315"/>
                  </a:lnTo>
                  <a:lnTo>
                    <a:pt x="1839849" y="2113407"/>
                  </a:lnTo>
                  <a:lnTo>
                    <a:pt x="1824990" y="2085086"/>
                  </a:lnTo>
                  <a:lnTo>
                    <a:pt x="1785239" y="2106676"/>
                  </a:lnTo>
                  <a:lnTo>
                    <a:pt x="1743456" y="2124837"/>
                  </a:lnTo>
                  <a:lnTo>
                    <a:pt x="1699260" y="2138807"/>
                  </a:lnTo>
                  <a:lnTo>
                    <a:pt x="1654175" y="2149348"/>
                  </a:lnTo>
                  <a:lnTo>
                    <a:pt x="1607566" y="2156587"/>
                  </a:lnTo>
                  <a:lnTo>
                    <a:pt x="1559560" y="2160905"/>
                  </a:lnTo>
                  <a:lnTo>
                    <a:pt x="1511046" y="2161413"/>
                  </a:lnTo>
                  <a:lnTo>
                    <a:pt x="1461643" y="2159508"/>
                  </a:lnTo>
                  <a:lnTo>
                    <a:pt x="1411732" y="2154174"/>
                  </a:lnTo>
                  <a:lnTo>
                    <a:pt x="1361821" y="2146554"/>
                  </a:lnTo>
                  <a:lnTo>
                    <a:pt x="1260983" y="2123948"/>
                  </a:lnTo>
                  <a:lnTo>
                    <a:pt x="1161669" y="2092198"/>
                  </a:lnTo>
                  <a:lnTo>
                    <a:pt x="1113155" y="2073021"/>
                  </a:lnTo>
                  <a:lnTo>
                    <a:pt x="1065657" y="2052447"/>
                  </a:lnTo>
                  <a:lnTo>
                    <a:pt x="1019048" y="2030349"/>
                  </a:lnTo>
                  <a:lnTo>
                    <a:pt x="973455" y="2006346"/>
                  </a:lnTo>
                  <a:lnTo>
                    <a:pt x="929767" y="1980946"/>
                  </a:lnTo>
                  <a:lnTo>
                    <a:pt x="888111" y="1954530"/>
                  </a:lnTo>
                  <a:lnTo>
                    <a:pt x="848233" y="1927098"/>
                  </a:lnTo>
                  <a:lnTo>
                    <a:pt x="810260" y="1898777"/>
                  </a:lnTo>
                  <a:lnTo>
                    <a:pt x="775208" y="1869567"/>
                  </a:lnTo>
                  <a:lnTo>
                    <a:pt x="742188" y="1839722"/>
                  </a:lnTo>
                  <a:lnTo>
                    <a:pt x="712343" y="1809496"/>
                  </a:lnTo>
                  <a:lnTo>
                    <a:pt x="685546" y="1779270"/>
                  </a:lnTo>
                  <a:lnTo>
                    <a:pt x="661543" y="1748536"/>
                  </a:lnTo>
                  <a:lnTo>
                    <a:pt x="641350" y="1717421"/>
                  </a:lnTo>
                  <a:lnTo>
                    <a:pt x="624586" y="1687195"/>
                  </a:lnTo>
                  <a:lnTo>
                    <a:pt x="611632" y="1656461"/>
                  </a:lnTo>
                  <a:lnTo>
                    <a:pt x="602488" y="1626616"/>
                  </a:lnTo>
                  <a:close/>
                </a:path>
              </a:pathLst>
            </a:custGeom>
            <a:solidFill>
              <a:srgbClr val="B9B9B9"/>
            </a:solidFill>
            <a:ln w="0" cap="flat" cmpd="sng" algn="ctr">
              <a:solidFill>
                <a:srgbClr val="B9B9B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249809" y="1109091"/>
              <a:ext cx="2664461" cy="2280921"/>
            </a:xfrm>
            <a:custGeom>
              <a:avLst/>
              <a:gdLst/>
              <a:ahLst/>
              <a:cxnLst/>
              <a:rect l="0" t="0" r="0" b="0"/>
              <a:pathLst>
                <a:path w="2664461" h="2280921">
                  <a:moveTo>
                    <a:pt x="2040382" y="712724"/>
                  </a:moveTo>
                  <a:lnTo>
                    <a:pt x="2109978" y="682498"/>
                  </a:lnTo>
                  <a:lnTo>
                    <a:pt x="2174875" y="657606"/>
                  </a:lnTo>
                  <a:lnTo>
                    <a:pt x="2234819" y="637413"/>
                  </a:lnTo>
                  <a:lnTo>
                    <a:pt x="2290064" y="622046"/>
                  </a:lnTo>
                  <a:lnTo>
                    <a:pt x="2340864" y="610997"/>
                  </a:lnTo>
                  <a:lnTo>
                    <a:pt x="2386965" y="604266"/>
                  </a:lnTo>
                  <a:lnTo>
                    <a:pt x="2428748" y="601472"/>
                  </a:lnTo>
                  <a:lnTo>
                    <a:pt x="2465705" y="602869"/>
                  </a:lnTo>
                  <a:lnTo>
                    <a:pt x="2497836" y="607187"/>
                  </a:lnTo>
                  <a:lnTo>
                    <a:pt x="2525776" y="615315"/>
                  </a:lnTo>
                  <a:lnTo>
                    <a:pt x="2549271" y="625856"/>
                  </a:lnTo>
                  <a:lnTo>
                    <a:pt x="2568448" y="639826"/>
                  </a:lnTo>
                  <a:lnTo>
                    <a:pt x="2582799" y="656082"/>
                  </a:lnTo>
                  <a:lnTo>
                    <a:pt x="2593340" y="674878"/>
                  </a:lnTo>
                  <a:lnTo>
                    <a:pt x="2599182" y="695960"/>
                  </a:lnTo>
                  <a:lnTo>
                    <a:pt x="2600579" y="719074"/>
                  </a:lnTo>
                  <a:lnTo>
                    <a:pt x="2597658" y="743458"/>
                  </a:lnTo>
                  <a:lnTo>
                    <a:pt x="2590546" y="769366"/>
                  </a:lnTo>
                  <a:lnTo>
                    <a:pt x="2578989" y="796798"/>
                  </a:lnTo>
                  <a:lnTo>
                    <a:pt x="2563622" y="824611"/>
                  </a:lnTo>
                  <a:lnTo>
                    <a:pt x="2543937" y="853948"/>
                  </a:lnTo>
                  <a:lnTo>
                    <a:pt x="2519934" y="883158"/>
                  </a:lnTo>
                  <a:lnTo>
                    <a:pt x="2492121" y="913384"/>
                  </a:lnTo>
                  <a:lnTo>
                    <a:pt x="2459990" y="943229"/>
                  </a:lnTo>
                  <a:lnTo>
                    <a:pt x="2423414" y="972947"/>
                  </a:lnTo>
                  <a:lnTo>
                    <a:pt x="2383155" y="1002157"/>
                  </a:lnTo>
                  <a:lnTo>
                    <a:pt x="2338959" y="1030986"/>
                  </a:lnTo>
                  <a:lnTo>
                    <a:pt x="2290572" y="1058799"/>
                  </a:lnTo>
                  <a:lnTo>
                    <a:pt x="2238248" y="1085723"/>
                  </a:lnTo>
                  <a:lnTo>
                    <a:pt x="2181987" y="1111123"/>
                  </a:lnTo>
                  <a:lnTo>
                    <a:pt x="2122043" y="1135126"/>
                  </a:lnTo>
                  <a:lnTo>
                    <a:pt x="2182495" y="1114552"/>
                  </a:lnTo>
                  <a:lnTo>
                    <a:pt x="2239645" y="1098169"/>
                  </a:lnTo>
                  <a:lnTo>
                    <a:pt x="2293874" y="1085723"/>
                  </a:lnTo>
                  <a:lnTo>
                    <a:pt x="2344801" y="1078103"/>
                  </a:lnTo>
                  <a:lnTo>
                    <a:pt x="2392299" y="1073785"/>
                  </a:lnTo>
                  <a:lnTo>
                    <a:pt x="2435987" y="1073277"/>
                  </a:lnTo>
                  <a:lnTo>
                    <a:pt x="2476246" y="1076579"/>
                  </a:lnTo>
                  <a:lnTo>
                    <a:pt x="2512695" y="1082802"/>
                  </a:lnTo>
                  <a:lnTo>
                    <a:pt x="2545842" y="1091946"/>
                  </a:lnTo>
                  <a:lnTo>
                    <a:pt x="2575179" y="1104392"/>
                  </a:lnTo>
                  <a:lnTo>
                    <a:pt x="2600071" y="1119759"/>
                  </a:lnTo>
                  <a:lnTo>
                    <a:pt x="2621280" y="1137539"/>
                  </a:lnTo>
                  <a:lnTo>
                    <a:pt x="2638552" y="1157224"/>
                  </a:lnTo>
                  <a:lnTo>
                    <a:pt x="2651506" y="1179322"/>
                  </a:lnTo>
                  <a:lnTo>
                    <a:pt x="2660142" y="1203325"/>
                  </a:lnTo>
                  <a:lnTo>
                    <a:pt x="2664460" y="1229233"/>
                  </a:lnTo>
                  <a:lnTo>
                    <a:pt x="2664460" y="1256665"/>
                  </a:lnTo>
                  <a:lnTo>
                    <a:pt x="2660142" y="1285367"/>
                  </a:lnTo>
                  <a:lnTo>
                    <a:pt x="2650998" y="1315593"/>
                  </a:lnTo>
                  <a:lnTo>
                    <a:pt x="2637028" y="1346327"/>
                  </a:lnTo>
                  <a:lnTo>
                    <a:pt x="2618867" y="1378077"/>
                  </a:lnTo>
                  <a:lnTo>
                    <a:pt x="2595372" y="1410208"/>
                  </a:lnTo>
                  <a:lnTo>
                    <a:pt x="2567432" y="1443355"/>
                  </a:lnTo>
                  <a:lnTo>
                    <a:pt x="2534412" y="1475994"/>
                  </a:lnTo>
                  <a:lnTo>
                    <a:pt x="2495931" y="1509141"/>
                  </a:lnTo>
                  <a:lnTo>
                    <a:pt x="2452243" y="1541780"/>
                  </a:lnTo>
                  <a:lnTo>
                    <a:pt x="2403856" y="1573911"/>
                  </a:lnTo>
                  <a:lnTo>
                    <a:pt x="2350008" y="1606042"/>
                  </a:lnTo>
                  <a:lnTo>
                    <a:pt x="2290572" y="1636776"/>
                  </a:lnTo>
                  <a:lnTo>
                    <a:pt x="2225675" y="1667002"/>
                  </a:lnTo>
                  <a:lnTo>
                    <a:pt x="2155190" y="1695831"/>
                  </a:lnTo>
                  <a:lnTo>
                    <a:pt x="2079371" y="1723644"/>
                  </a:lnTo>
                  <a:lnTo>
                    <a:pt x="2110994" y="1729867"/>
                  </a:lnTo>
                  <a:lnTo>
                    <a:pt x="2141220" y="1737106"/>
                  </a:lnTo>
                  <a:lnTo>
                    <a:pt x="2169033" y="1745742"/>
                  </a:lnTo>
                  <a:lnTo>
                    <a:pt x="2195449" y="1754886"/>
                  </a:lnTo>
                  <a:lnTo>
                    <a:pt x="2242058" y="1775460"/>
                  </a:lnTo>
                  <a:lnTo>
                    <a:pt x="2281936" y="1798955"/>
                  </a:lnTo>
                  <a:lnTo>
                    <a:pt x="2314575" y="1824990"/>
                  </a:lnTo>
                  <a:lnTo>
                    <a:pt x="2340483" y="1853311"/>
                  </a:lnTo>
                  <a:lnTo>
                    <a:pt x="2360549" y="1883537"/>
                  </a:lnTo>
                  <a:lnTo>
                    <a:pt x="2375027" y="1914652"/>
                  </a:lnTo>
                  <a:lnTo>
                    <a:pt x="2383155" y="1946910"/>
                  </a:lnTo>
                  <a:lnTo>
                    <a:pt x="2386457" y="1979930"/>
                  </a:lnTo>
                  <a:lnTo>
                    <a:pt x="2385060" y="2013077"/>
                  </a:lnTo>
                  <a:lnTo>
                    <a:pt x="2379345" y="2045716"/>
                  </a:lnTo>
                  <a:lnTo>
                    <a:pt x="2368804" y="2077847"/>
                  </a:lnTo>
                  <a:lnTo>
                    <a:pt x="2354326" y="2109597"/>
                  </a:lnTo>
                  <a:lnTo>
                    <a:pt x="2336546" y="2139315"/>
                  </a:lnTo>
                  <a:lnTo>
                    <a:pt x="2315464" y="2167128"/>
                  </a:lnTo>
                  <a:lnTo>
                    <a:pt x="2291461" y="2193036"/>
                  </a:lnTo>
                  <a:lnTo>
                    <a:pt x="2265045" y="2216658"/>
                  </a:lnTo>
                  <a:lnTo>
                    <a:pt x="2235835" y="2236724"/>
                  </a:lnTo>
                  <a:lnTo>
                    <a:pt x="2205101" y="2253996"/>
                  </a:lnTo>
                  <a:lnTo>
                    <a:pt x="2172462" y="2266950"/>
                  </a:lnTo>
                  <a:lnTo>
                    <a:pt x="2138299" y="2276602"/>
                  </a:lnTo>
                  <a:lnTo>
                    <a:pt x="2103755" y="2280920"/>
                  </a:lnTo>
                  <a:lnTo>
                    <a:pt x="2068322" y="2280920"/>
                  </a:lnTo>
                  <a:lnTo>
                    <a:pt x="2032254" y="2275205"/>
                  </a:lnTo>
                  <a:lnTo>
                    <a:pt x="1996313" y="2264156"/>
                  </a:lnTo>
                  <a:lnTo>
                    <a:pt x="1960753" y="2246884"/>
                  </a:lnTo>
                  <a:lnTo>
                    <a:pt x="1926209" y="2222881"/>
                  </a:lnTo>
                  <a:lnTo>
                    <a:pt x="1892173" y="2192147"/>
                  </a:lnTo>
                  <a:lnTo>
                    <a:pt x="1859534" y="2154174"/>
                  </a:lnTo>
                  <a:lnTo>
                    <a:pt x="1828292" y="2108581"/>
                  </a:lnTo>
                  <a:lnTo>
                    <a:pt x="1798955" y="2054860"/>
                  </a:lnTo>
                  <a:lnTo>
                    <a:pt x="1759585" y="2076450"/>
                  </a:lnTo>
                  <a:lnTo>
                    <a:pt x="1718310" y="2094230"/>
                  </a:lnTo>
                  <a:lnTo>
                    <a:pt x="1675130" y="2108073"/>
                  </a:lnTo>
                  <a:lnTo>
                    <a:pt x="1630553" y="2118741"/>
                  </a:lnTo>
                  <a:lnTo>
                    <a:pt x="1584452" y="2125853"/>
                  </a:lnTo>
                  <a:lnTo>
                    <a:pt x="1537335" y="2129790"/>
                  </a:lnTo>
                  <a:lnTo>
                    <a:pt x="1489456" y="2130171"/>
                  </a:lnTo>
                  <a:lnTo>
                    <a:pt x="1440942" y="2128266"/>
                  </a:lnTo>
                  <a:lnTo>
                    <a:pt x="1391539" y="2123440"/>
                  </a:lnTo>
                  <a:lnTo>
                    <a:pt x="1342009" y="2115820"/>
                  </a:lnTo>
                  <a:lnTo>
                    <a:pt x="1243203" y="2093214"/>
                  </a:lnTo>
                  <a:lnTo>
                    <a:pt x="1145286" y="2062099"/>
                  </a:lnTo>
                  <a:lnTo>
                    <a:pt x="1097280" y="2043303"/>
                  </a:lnTo>
                  <a:lnTo>
                    <a:pt x="1050163" y="2022729"/>
                  </a:lnTo>
                  <a:lnTo>
                    <a:pt x="1004062" y="2001139"/>
                  </a:lnTo>
                  <a:lnTo>
                    <a:pt x="959993" y="1977517"/>
                  </a:lnTo>
                  <a:lnTo>
                    <a:pt x="916813" y="1952625"/>
                  </a:lnTo>
                  <a:lnTo>
                    <a:pt x="875538" y="1926717"/>
                  </a:lnTo>
                  <a:lnTo>
                    <a:pt x="836168" y="1899285"/>
                  </a:lnTo>
                  <a:lnTo>
                    <a:pt x="798703" y="1871472"/>
                  </a:lnTo>
                  <a:lnTo>
                    <a:pt x="764159" y="1842643"/>
                  </a:lnTo>
                  <a:lnTo>
                    <a:pt x="731520" y="1813433"/>
                  </a:lnTo>
                  <a:lnTo>
                    <a:pt x="702183" y="1783715"/>
                  </a:lnTo>
                  <a:lnTo>
                    <a:pt x="675259" y="1753362"/>
                  </a:lnTo>
                  <a:lnTo>
                    <a:pt x="651764" y="1723136"/>
                  </a:lnTo>
                  <a:lnTo>
                    <a:pt x="632079" y="1692910"/>
                  </a:lnTo>
                  <a:lnTo>
                    <a:pt x="615315" y="1662684"/>
                  </a:lnTo>
                  <a:lnTo>
                    <a:pt x="602869" y="1632458"/>
                  </a:lnTo>
                  <a:lnTo>
                    <a:pt x="594233" y="1603121"/>
                  </a:lnTo>
                  <a:lnTo>
                    <a:pt x="589407" y="1573911"/>
                  </a:lnTo>
                  <a:lnTo>
                    <a:pt x="539496" y="1596898"/>
                  </a:lnTo>
                  <a:lnTo>
                    <a:pt x="492379" y="1613789"/>
                  </a:lnTo>
                  <a:lnTo>
                    <a:pt x="448310" y="1624711"/>
                  </a:lnTo>
                  <a:lnTo>
                    <a:pt x="407035" y="1631061"/>
                  </a:lnTo>
                  <a:lnTo>
                    <a:pt x="368173" y="1631950"/>
                  </a:lnTo>
                  <a:lnTo>
                    <a:pt x="332613" y="1628648"/>
                  </a:lnTo>
                  <a:lnTo>
                    <a:pt x="299466" y="1620901"/>
                  </a:lnTo>
                  <a:lnTo>
                    <a:pt x="268732" y="1609471"/>
                  </a:lnTo>
                  <a:lnTo>
                    <a:pt x="241427" y="1594104"/>
                  </a:lnTo>
                  <a:lnTo>
                    <a:pt x="215900" y="1575816"/>
                  </a:lnTo>
                  <a:lnTo>
                    <a:pt x="193421" y="1554226"/>
                  </a:lnTo>
                  <a:lnTo>
                    <a:pt x="173736" y="1530223"/>
                  </a:lnTo>
                  <a:lnTo>
                    <a:pt x="156464" y="1503807"/>
                  </a:lnTo>
                  <a:lnTo>
                    <a:pt x="141605" y="1474978"/>
                  </a:lnTo>
                  <a:lnTo>
                    <a:pt x="129032" y="1445260"/>
                  </a:lnTo>
                  <a:lnTo>
                    <a:pt x="118999" y="1413510"/>
                  </a:lnTo>
                  <a:lnTo>
                    <a:pt x="111379" y="1380871"/>
                  </a:lnTo>
                  <a:lnTo>
                    <a:pt x="106045" y="1347851"/>
                  </a:lnTo>
                  <a:lnTo>
                    <a:pt x="102616" y="1280160"/>
                  </a:lnTo>
                  <a:lnTo>
                    <a:pt x="104140" y="1246505"/>
                  </a:lnTo>
                  <a:lnTo>
                    <a:pt x="108458" y="1213358"/>
                  </a:lnTo>
                  <a:lnTo>
                    <a:pt x="114173" y="1181227"/>
                  </a:lnTo>
                  <a:lnTo>
                    <a:pt x="122301" y="1150112"/>
                  </a:lnTo>
                  <a:lnTo>
                    <a:pt x="132969" y="1120775"/>
                  </a:lnTo>
                  <a:lnTo>
                    <a:pt x="145415" y="1093470"/>
                  </a:lnTo>
                  <a:lnTo>
                    <a:pt x="159766" y="1067435"/>
                  </a:lnTo>
                  <a:lnTo>
                    <a:pt x="176657" y="1044956"/>
                  </a:lnTo>
                  <a:lnTo>
                    <a:pt x="195326" y="1024255"/>
                  </a:lnTo>
                  <a:lnTo>
                    <a:pt x="215519" y="1007491"/>
                  </a:lnTo>
                  <a:lnTo>
                    <a:pt x="237998" y="993521"/>
                  </a:lnTo>
                  <a:lnTo>
                    <a:pt x="262509" y="983996"/>
                  </a:lnTo>
                  <a:lnTo>
                    <a:pt x="218313" y="985393"/>
                  </a:lnTo>
                  <a:lnTo>
                    <a:pt x="178562" y="982091"/>
                  </a:lnTo>
                  <a:lnTo>
                    <a:pt x="143002" y="974344"/>
                  </a:lnTo>
                  <a:lnTo>
                    <a:pt x="111379" y="962914"/>
                  </a:lnTo>
                  <a:lnTo>
                    <a:pt x="84455" y="947547"/>
                  </a:lnTo>
                  <a:lnTo>
                    <a:pt x="60960" y="929259"/>
                  </a:lnTo>
                  <a:lnTo>
                    <a:pt x="41656" y="907669"/>
                  </a:lnTo>
                  <a:lnTo>
                    <a:pt x="26416" y="884174"/>
                  </a:lnTo>
                  <a:lnTo>
                    <a:pt x="14351" y="858266"/>
                  </a:lnTo>
                  <a:lnTo>
                    <a:pt x="6223" y="830326"/>
                  </a:lnTo>
                  <a:lnTo>
                    <a:pt x="1397" y="801116"/>
                  </a:lnTo>
                  <a:lnTo>
                    <a:pt x="0" y="770890"/>
                  </a:lnTo>
                  <a:lnTo>
                    <a:pt x="1905" y="739648"/>
                  </a:lnTo>
                  <a:lnTo>
                    <a:pt x="7112" y="708406"/>
                  </a:lnTo>
                  <a:lnTo>
                    <a:pt x="15367" y="676783"/>
                  </a:lnTo>
                  <a:lnTo>
                    <a:pt x="26797" y="646049"/>
                  </a:lnTo>
                  <a:lnTo>
                    <a:pt x="40767" y="615823"/>
                  </a:lnTo>
                  <a:lnTo>
                    <a:pt x="57531" y="586486"/>
                  </a:lnTo>
                  <a:lnTo>
                    <a:pt x="77216" y="559181"/>
                  </a:lnTo>
                  <a:lnTo>
                    <a:pt x="99314" y="533273"/>
                  </a:lnTo>
                  <a:lnTo>
                    <a:pt x="124333" y="509778"/>
                  </a:lnTo>
                  <a:lnTo>
                    <a:pt x="151130" y="488569"/>
                  </a:lnTo>
                  <a:lnTo>
                    <a:pt x="180467" y="470916"/>
                  </a:lnTo>
                  <a:lnTo>
                    <a:pt x="211582" y="455930"/>
                  </a:lnTo>
                  <a:lnTo>
                    <a:pt x="245237" y="444881"/>
                  </a:lnTo>
                  <a:lnTo>
                    <a:pt x="280797" y="437769"/>
                  </a:lnTo>
                  <a:lnTo>
                    <a:pt x="318135" y="434848"/>
                  </a:lnTo>
                  <a:lnTo>
                    <a:pt x="357505" y="436753"/>
                  </a:lnTo>
                  <a:lnTo>
                    <a:pt x="398399" y="443992"/>
                  </a:lnTo>
                  <a:lnTo>
                    <a:pt x="440563" y="456438"/>
                  </a:lnTo>
                  <a:lnTo>
                    <a:pt x="484251" y="475234"/>
                  </a:lnTo>
                  <a:lnTo>
                    <a:pt x="529336" y="499618"/>
                  </a:lnTo>
                  <a:lnTo>
                    <a:pt x="523621" y="459359"/>
                  </a:lnTo>
                  <a:lnTo>
                    <a:pt x="520700" y="420497"/>
                  </a:lnTo>
                  <a:lnTo>
                    <a:pt x="520319" y="382524"/>
                  </a:lnTo>
                  <a:lnTo>
                    <a:pt x="522224" y="345567"/>
                  </a:lnTo>
                  <a:lnTo>
                    <a:pt x="526542" y="310515"/>
                  </a:lnTo>
                  <a:lnTo>
                    <a:pt x="533273" y="276987"/>
                  </a:lnTo>
                  <a:lnTo>
                    <a:pt x="541909" y="245237"/>
                  </a:lnTo>
                  <a:lnTo>
                    <a:pt x="552958" y="215011"/>
                  </a:lnTo>
                  <a:lnTo>
                    <a:pt x="565912" y="187198"/>
                  </a:lnTo>
                  <a:lnTo>
                    <a:pt x="580263" y="161290"/>
                  </a:lnTo>
                  <a:lnTo>
                    <a:pt x="596138" y="137795"/>
                  </a:lnTo>
                  <a:lnTo>
                    <a:pt x="613918" y="116078"/>
                  </a:lnTo>
                  <a:lnTo>
                    <a:pt x="633095" y="97409"/>
                  </a:lnTo>
                  <a:lnTo>
                    <a:pt x="653669" y="81153"/>
                  </a:lnTo>
                  <a:lnTo>
                    <a:pt x="675259" y="67691"/>
                  </a:lnTo>
                  <a:lnTo>
                    <a:pt x="697865" y="57150"/>
                  </a:lnTo>
                  <a:lnTo>
                    <a:pt x="721360" y="49911"/>
                  </a:lnTo>
                  <a:lnTo>
                    <a:pt x="745871" y="45593"/>
                  </a:lnTo>
                  <a:lnTo>
                    <a:pt x="770890" y="44577"/>
                  </a:lnTo>
                  <a:lnTo>
                    <a:pt x="796798" y="46990"/>
                  </a:lnTo>
                  <a:lnTo>
                    <a:pt x="822706" y="52832"/>
                  </a:lnTo>
                  <a:lnTo>
                    <a:pt x="849122" y="62357"/>
                  </a:lnTo>
                  <a:lnTo>
                    <a:pt x="875919" y="75819"/>
                  </a:lnTo>
                  <a:lnTo>
                    <a:pt x="902335" y="93091"/>
                  </a:lnTo>
                  <a:lnTo>
                    <a:pt x="929259" y="114681"/>
                  </a:lnTo>
                  <a:lnTo>
                    <a:pt x="955675" y="140081"/>
                  </a:lnTo>
                  <a:lnTo>
                    <a:pt x="982091" y="170434"/>
                  </a:lnTo>
                  <a:lnTo>
                    <a:pt x="1007999" y="204978"/>
                  </a:lnTo>
                  <a:lnTo>
                    <a:pt x="1033399" y="243840"/>
                  </a:lnTo>
                  <a:lnTo>
                    <a:pt x="1057910" y="287528"/>
                  </a:lnTo>
                  <a:lnTo>
                    <a:pt x="1081913" y="335915"/>
                  </a:lnTo>
                  <a:lnTo>
                    <a:pt x="1104900" y="389763"/>
                  </a:lnTo>
                  <a:lnTo>
                    <a:pt x="1107313" y="356108"/>
                  </a:lnTo>
                  <a:lnTo>
                    <a:pt x="1111631" y="323977"/>
                  </a:lnTo>
                  <a:lnTo>
                    <a:pt x="1117346" y="293751"/>
                  </a:lnTo>
                  <a:lnTo>
                    <a:pt x="1124585" y="264922"/>
                  </a:lnTo>
                  <a:lnTo>
                    <a:pt x="1133221" y="237998"/>
                  </a:lnTo>
                  <a:lnTo>
                    <a:pt x="1143762" y="212090"/>
                  </a:lnTo>
                  <a:lnTo>
                    <a:pt x="1155319" y="188087"/>
                  </a:lnTo>
                  <a:lnTo>
                    <a:pt x="1168273" y="166116"/>
                  </a:lnTo>
                  <a:lnTo>
                    <a:pt x="1182243" y="144907"/>
                  </a:lnTo>
                  <a:lnTo>
                    <a:pt x="1197610" y="125730"/>
                  </a:lnTo>
                  <a:lnTo>
                    <a:pt x="1231646" y="91186"/>
                  </a:lnTo>
                  <a:lnTo>
                    <a:pt x="1269619" y="62357"/>
                  </a:lnTo>
                  <a:lnTo>
                    <a:pt x="1310894" y="39370"/>
                  </a:lnTo>
                  <a:lnTo>
                    <a:pt x="1354963" y="21590"/>
                  </a:lnTo>
                  <a:lnTo>
                    <a:pt x="1401064" y="9144"/>
                  </a:lnTo>
                  <a:lnTo>
                    <a:pt x="1449578" y="1905"/>
                  </a:lnTo>
                  <a:lnTo>
                    <a:pt x="1498981" y="0"/>
                  </a:lnTo>
                  <a:lnTo>
                    <a:pt x="1549400" y="2413"/>
                  </a:lnTo>
                  <a:lnTo>
                    <a:pt x="1600327" y="9525"/>
                  </a:lnTo>
                  <a:lnTo>
                    <a:pt x="1650619" y="21082"/>
                  </a:lnTo>
                  <a:lnTo>
                    <a:pt x="1700657" y="36957"/>
                  </a:lnTo>
                  <a:lnTo>
                    <a:pt x="1748536" y="57150"/>
                  </a:lnTo>
                  <a:lnTo>
                    <a:pt x="1795145" y="81153"/>
                  </a:lnTo>
                  <a:lnTo>
                    <a:pt x="1839849" y="108966"/>
                  </a:lnTo>
                  <a:lnTo>
                    <a:pt x="1881124" y="140589"/>
                  </a:lnTo>
                  <a:lnTo>
                    <a:pt x="1918970" y="175641"/>
                  </a:lnTo>
                  <a:lnTo>
                    <a:pt x="1953133" y="213995"/>
                  </a:lnTo>
                  <a:lnTo>
                    <a:pt x="1982851" y="255778"/>
                  </a:lnTo>
                  <a:lnTo>
                    <a:pt x="2007743" y="300482"/>
                  </a:lnTo>
                  <a:lnTo>
                    <a:pt x="2027047" y="348488"/>
                  </a:lnTo>
                  <a:lnTo>
                    <a:pt x="2040382" y="398399"/>
                  </a:lnTo>
                  <a:lnTo>
                    <a:pt x="2047113" y="451231"/>
                  </a:lnTo>
                  <a:lnTo>
                    <a:pt x="2047113" y="506349"/>
                  </a:lnTo>
                  <a:lnTo>
                    <a:pt x="2039493" y="564007"/>
                  </a:lnTo>
                  <a:lnTo>
                    <a:pt x="2024126" y="623443"/>
                  </a:lnTo>
                  <a:lnTo>
                    <a:pt x="2013077" y="654177"/>
                  </a:lnTo>
                  <a:lnTo>
                    <a:pt x="1999615" y="684911"/>
                  </a:lnTo>
                  <a:lnTo>
                    <a:pt x="1984248" y="716661"/>
                  </a:lnTo>
                  <a:lnTo>
                    <a:pt x="1966087" y="748284"/>
                  </a:lnTo>
                  <a:close/>
                </a:path>
              </a:pathLst>
            </a:custGeom>
            <a:solidFill>
              <a:srgbClr val="B2B2B2"/>
            </a:solidFill>
            <a:ln w="0" cap="flat" cmpd="sng" algn="ctr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34620" y="993902"/>
              <a:ext cx="2664461" cy="2280921"/>
            </a:xfrm>
            <a:custGeom>
              <a:avLst/>
              <a:gdLst/>
              <a:ahLst/>
              <a:cxnLst/>
              <a:rect l="0" t="0" r="0" b="0"/>
              <a:pathLst>
                <a:path w="2664461" h="2280921">
                  <a:moveTo>
                    <a:pt x="2040382" y="712724"/>
                  </a:moveTo>
                  <a:lnTo>
                    <a:pt x="2109978" y="682498"/>
                  </a:lnTo>
                  <a:lnTo>
                    <a:pt x="2174875" y="657606"/>
                  </a:lnTo>
                  <a:lnTo>
                    <a:pt x="2234819" y="637413"/>
                  </a:lnTo>
                  <a:lnTo>
                    <a:pt x="2290445" y="622046"/>
                  </a:lnTo>
                  <a:lnTo>
                    <a:pt x="2340864" y="610997"/>
                  </a:lnTo>
                  <a:lnTo>
                    <a:pt x="2386965" y="604266"/>
                  </a:lnTo>
                  <a:lnTo>
                    <a:pt x="2428748" y="601853"/>
                  </a:lnTo>
                  <a:lnTo>
                    <a:pt x="2465705" y="602869"/>
                  </a:lnTo>
                  <a:lnTo>
                    <a:pt x="2497836" y="607187"/>
                  </a:lnTo>
                  <a:lnTo>
                    <a:pt x="2526157" y="615315"/>
                  </a:lnTo>
                  <a:lnTo>
                    <a:pt x="2549271" y="625856"/>
                  </a:lnTo>
                  <a:lnTo>
                    <a:pt x="2568448" y="639826"/>
                  </a:lnTo>
                  <a:lnTo>
                    <a:pt x="2582799" y="656082"/>
                  </a:lnTo>
                  <a:lnTo>
                    <a:pt x="2593340" y="674878"/>
                  </a:lnTo>
                  <a:lnTo>
                    <a:pt x="2599182" y="695960"/>
                  </a:lnTo>
                  <a:lnTo>
                    <a:pt x="2600579" y="718947"/>
                  </a:lnTo>
                  <a:lnTo>
                    <a:pt x="2597658" y="743458"/>
                  </a:lnTo>
                  <a:lnTo>
                    <a:pt x="2590546" y="769366"/>
                  </a:lnTo>
                  <a:lnTo>
                    <a:pt x="2579497" y="796798"/>
                  </a:lnTo>
                  <a:lnTo>
                    <a:pt x="2563622" y="825119"/>
                  </a:lnTo>
                  <a:lnTo>
                    <a:pt x="2543937" y="853821"/>
                  </a:lnTo>
                  <a:lnTo>
                    <a:pt x="2519934" y="883158"/>
                  </a:lnTo>
                  <a:lnTo>
                    <a:pt x="2492121" y="913384"/>
                  </a:lnTo>
                  <a:lnTo>
                    <a:pt x="2459990" y="943102"/>
                  </a:lnTo>
                  <a:lnTo>
                    <a:pt x="2423414" y="972947"/>
                  </a:lnTo>
                  <a:lnTo>
                    <a:pt x="2383155" y="1002157"/>
                  </a:lnTo>
                  <a:lnTo>
                    <a:pt x="2338959" y="1030986"/>
                  </a:lnTo>
                  <a:lnTo>
                    <a:pt x="2290445" y="1058799"/>
                  </a:lnTo>
                  <a:lnTo>
                    <a:pt x="2238248" y="1085723"/>
                  </a:lnTo>
                  <a:lnTo>
                    <a:pt x="2181987" y="1111123"/>
                  </a:lnTo>
                  <a:lnTo>
                    <a:pt x="2122043" y="1135126"/>
                  </a:lnTo>
                  <a:lnTo>
                    <a:pt x="2182495" y="1114552"/>
                  </a:lnTo>
                  <a:lnTo>
                    <a:pt x="2239645" y="1098169"/>
                  </a:lnTo>
                  <a:lnTo>
                    <a:pt x="2293874" y="1086231"/>
                  </a:lnTo>
                  <a:lnTo>
                    <a:pt x="2344801" y="1078103"/>
                  </a:lnTo>
                  <a:lnTo>
                    <a:pt x="2392299" y="1073785"/>
                  </a:lnTo>
                  <a:lnTo>
                    <a:pt x="2435987" y="1073277"/>
                  </a:lnTo>
                  <a:lnTo>
                    <a:pt x="2476246" y="1076579"/>
                  </a:lnTo>
                  <a:lnTo>
                    <a:pt x="2513203" y="1082802"/>
                  </a:lnTo>
                  <a:lnTo>
                    <a:pt x="2545842" y="1092454"/>
                  </a:lnTo>
                  <a:lnTo>
                    <a:pt x="2575179" y="1104392"/>
                  </a:lnTo>
                  <a:lnTo>
                    <a:pt x="2600071" y="1119759"/>
                  </a:lnTo>
                  <a:lnTo>
                    <a:pt x="2621280" y="1137539"/>
                  </a:lnTo>
                  <a:lnTo>
                    <a:pt x="2638552" y="1157224"/>
                  </a:lnTo>
                  <a:lnTo>
                    <a:pt x="2651506" y="1179322"/>
                  </a:lnTo>
                  <a:lnTo>
                    <a:pt x="2660142" y="1203833"/>
                  </a:lnTo>
                  <a:lnTo>
                    <a:pt x="2664460" y="1229233"/>
                  </a:lnTo>
                  <a:lnTo>
                    <a:pt x="2664460" y="1256665"/>
                  </a:lnTo>
                  <a:lnTo>
                    <a:pt x="2660142" y="1285367"/>
                  </a:lnTo>
                  <a:lnTo>
                    <a:pt x="2650998" y="1315593"/>
                  </a:lnTo>
                  <a:lnTo>
                    <a:pt x="2637028" y="1346327"/>
                  </a:lnTo>
                  <a:lnTo>
                    <a:pt x="2618867" y="1378077"/>
                  </a:lnTo>
                  <a:lnTo>
                    <a:pt x="2595245" y="1410208"/>
                  </a:lnTo>
                  <a:lnTo>
                    <a:pt x="2567432" y="1443355"/>
                  </a:lnTo>
                  <a:lnTo>
                    <a:pt x="2534285" y="1475994"/>
                  </a:lnTo>
                  <a:lnTo>
                    <a:pt x="2495931" y="1509141"/>
                  </a:lnTo>
                  <a:lnTo>
                    <a:pt x="2452751" y="1541780"/>
                  </a:lnTo>
                  <a:lnTo>
                    <a:pt x="2403729" y="1573911"/>
                  </a:lnTo>
                  <a:lnTo>
                    <a:pt x="2350008" y="1606042"/>
                  </a:lnTo>
                  <a:lnTo>
                    <a:pt x="2290445" y="1636776"/>
                  </a:lnTo>
                  <a:lnTo>
                    <a:pt x="2225675" y="1667002"/>
                  </a:lnTo>
                  <a:lnTo>
                    <a:pt x="2155190" y="1695831"/>
                  </a:lnTo>
                  <a:lnTo>
                    <a:pt x="2079244" y="1723644"/>
                  </a:lnTo>
                  <a:lnTo>
                    <a:pt x="2110994" y="1729867"/>
                  </a:lnTo>
                  <a:lnTo>
                    <a:pt x="2141220" y="1737106"/>
                  </a:lnTo>
                  <a:lnTo>
                    <a:pt x="2169033" y="1745742"/>
                  </a:lnTo>
                  <a:lnTo>
                    <a:pt x="2195449" y="1754886"/>
                  </a:lnTo>
                  <a:lnTo>
                    <a:pt x="2242058" y="1775460"/>
                  </a:lnTo>
                  <a:lnTo>
                    <a:pt x="2281809" y="1798955"/>
                  </a:lnTo>
                  <a:lnTo>
                    <a:pt x="2314448" y="1824863"/>
                  </a:lnTo>
                  <a:lnTo>
                    <a:pt x="2340864" y="1853184"/>
                  </a:lnTo>
                  <a:lnTo>
                    <a:pt x="2360549" y="1883537"/>
                  </a:lnTo>
                  <a:lnTo>
                    <a:pt x="2375027" y="1914652"/>
                  </a:lnTo>
                  <a:lnTo>
                    <a:pt x="2383663" y="1947291"/>
                  </a:lnTo>
                  <a:lnTo>
                    <a:pt x="2386965" y="1979930"/>
                  </a:lnTo>
                  <a:lnTo>
                    <a:pt x="2385060" y="2013077"/>
                  </a:lnTo>
                  <a:lnTo>
                    <a:pt x="2379345" y="2045716"/>
                  </a:lnTo>
                  <a:lnTo>
                    <a:pt x="2368804" y="2078355"/>
                  </a:lnTo>
                  <a:lnTo>
                    <a:pt x="2354326" y="2109597"/>
                  </a:lnTo>
                  <a:lnTo>
                    <a:pt x="2336546" y="2139315"/>
                  </a:lnTo>
                  <a:lnTo>
                    <a:pt x="2315464" y="2167128"/>
                  </a:lnTo>
                  <a:lnTo>
                    <a:pt x="2291461" y="2193036"/>
                  </a:lnTo>
                  <a:lnTo>
                    <a:pt x="2265045" y="2216658"/>
                  </a:lnTo>
                  <a:lnTo>
                    <a:pt x="2235835" y="2236724"/>
                  </a:lnTo>
                  <a:lnTo>
                    <a:pt x="2205101" y="2253996"/>
                  </a:lnTo>
                  <a:lnTo>
                    <a:pt x="2172462" y="2267458"/>
                  </a:lnTo>
                  <a:lnTo>
                    <a:pt x="2138807" y="2276602"/>
                  </a:lnTo>
                  <a:lnTo>
                    <a:pt x="2103755" y="2280920"/>
                  </a:lnTo>
                  <a:lnTo>
                    <a:pt x="2068322" y="2280920"/>
                  </a:lnTo>
                  <a:lnTo>
                    <a:pt x="2032254" y="2275205"/>
                  </a:lnTo>
                  <a:lnTo>
                    <a:pt x="1996313" y="2264156"/>
                  </a:lnTo>
                  <a:lnTo>
                    <a:pt x="1960753" y="2246884"/>
                  </a:lnTo>
                  <a:lnTo>
                    <a:pt x="1926209" y="2222881"/>
                  </a:lnTo>
                  <a:lnTo>
                    <a:pt x="1892046" y="2192147"/>
                  </a:lnTo>
                  <a:lnTo>
                    <a:pt x="1859407" y="2154174"/>
                  </a:lnTo>
                  <a:lnTo>
                    <a:pt x="1828292" y="2108581"/>
                  </a:lnTo>
                  <a:lnTo>
                    <a:pt x="1799463" y="2054860"/>
                  </a:lnTo>
                  <a:lnTo>
                    <a:pt x="1759585" y="2076450"/>
                  </a:lnTo>
                  <a:lnTo>
                    <a:pt x="1718310" y="2094230"/>
                  </a:lnTo>
                  <a:lnTo>
                    <a:pt x="1675130" y="2108073"/>
                  </a:lnTo>
                  <a:lnTo>
                    <a:pt x="1630553" y="2118741"/>
                  </a:lnTo>
                  <a:lnTo>
                    <a:pt x="1584452" y="2125853"/>
                  </a:lnTo>
                  <a:lnTo>
                    <a:pt x="1537335" y="2129663"/>
                  </a:lnTo>
                  <a:lnTo>
                    <a:pt x="1489329" y="2130679"/>
                  </a:lnTo>
                  <a:lnTo>
                    <a:pt x="1440942" y="2128266"/>
                  </a:lnTo>
                  <a:lnTo>
                    <a:pt x="1391412" y="2123440"/>
                  </a:lnTo>
                  <a:lnTo>
                    <a:pt x="1342009" y="2115820"/>
                  </a:lnTo>
                  <a:lnTo>
                    <a:pt x="1243203" y="2093214"/>
                  </a:lnTo>
                  <a:lnTo>
                    <a:pt x="1145286" y="2062099"/>
                  </a:lnTo>
                  <a:lnTo>
                    <a:pt x="1097280" y="2043303"/>
                  </a:lnTo>
                  <a:lnTo>
                    <a:pt x="1050163" y="2023110"/>
                  </a:lnTo>
                  <a:lnTo>
                    <a:pt x="1004570" y="2001139"/>
                  </a:lnTo>
                  <a:lnTo>
                    <a:pt x="959993" y="1977517"/>
                  </a:lnTo>
                  <a:lnTo>
                    <a:pt x="916686" y="1952625"/>
                  </a:lnTo>
                  <a:lnTo>
                    <a:pt x="875411" y="1926717"/>
                  </a:lnTo>
                  <a:lnTo>
                    <a:pt x="836168" y="1899285"/>
                  </a:lnTo>
                  <a:lnTo>
                    <a:pt x="798703" y="1871472"/>
                  </a:lnTo>
                  <a:lnTo>
                    <a:pt x="764159" y="1842643"/>
                  </a:lnTo>
                  <a:lnTo>
                    <a:pt x="731520" y="1813433"/>
                  </a:lnTo>
                  <a:lnTo>
                    <a:pt x="702183" y="1783588"/>
                  </a:lnTo>
                  <a:lnTo>
                    <a:pt x="675259" y="1753362"/>
                  </a:lnTo>
                  <a:lnTo>
                    <a:pt x="652272" y="1723136"/>
                  </a:lnTo>
                  <a:lnTo>
                    <a:pt x="632079" y="1692910"/>
                  </a:lnTo>
                  <a:lnTo>
                    <a:pt x="615315" y="1662684"/>
                  </a:lnTo>
                  <a:lnTo>
                    <a:pt x="602869" y="1632458"/>
                  </a:lnTo>
                  <a:lnTo>
                    <a:pt x="594233" y="1603121"/>
                  </a:lnTo>
                  <a:lnTo>
                    <a:pt x="589407" y="1574419"/>
                  </a:lnTo>
                  <a:lnTo>
                    <a:pt x="539496" y="1596898"/>
                  </a:lnTo>
                  <a:lnTo>
                    <a:pt x="492379" y="1613662"/>
                  </a:lnTo>
                  <a:lnTo>
                    <a:pt x="448310" y="1624711"/>
                  </a:lnTo>
                  <a:lnTo>
                    <a:pt x="407035" y="1631061"/>
                  </a:lnTo>
                  <a:lnTo>
                    <a:pt x="368046" y="1632458"/>
                  </a:lnTo>
                  <a:lnTo>
                    <a:pt x="332613" y="1628648"/>
                  </a:lnTo>
                  <a:lnTo>
                    <a:pt x="299466" y="1620901"/>
                  </a:lnTo>
                  <a:lnTo>
                    <a:pt x="268732" y="1609344"/>
                  </a:lnTo>
                  <a:lnTo>
                    <a:pt x="241427" y="1594485"/>
                  </a:lnTo>
                  <a:lnTo>
                    <a:pt x="215900" y="1575816"/>
                  </a:lnTo>
                  <a:lnTo>
                    <a:pt x="193929" y="1554226"/>
                  </a:lnTo>
                  <a:lnTo>
                    <a:pt x="173736" y="1530223"/>
                  </a:lnTo>
                  <a:lnTo>
                    <a:pt x="156464" y="1503807"/>
                  </a:lnTo>
                  <a:lnTo>
                    <a:pt x="141605" y="1475486"/>
                  </a:lnTo>
                  <a:lnTo>
                    <a:pt x="129032" y="1445260"/>
                  </a:lnTo>
                  <a:lnTo>
                    <a:pt x="118999" y="1413510"/>
                  </a:lnTo>
                  <a:lnTo>
                    <a:pt x="111252" y="1380871"/>
                  </a:lnTo>
                  <a:lnTo>
                    <a:pt x="106045" y="1347851"/>
                  </a:lnTo>
                  <a:lnTo>
                    <a:pt x="102616" y="1280160"/>
                  </a:lnTo>
                  <a:lnTo>
                    <a:pt x="104648" y="1246505"/>
                  </a:lnTo>
                  <a:lnTo>
                    <a:pt x="108458" y="1213358"/>
                  </a:lnTo>
                  <a:lnTo>
                    <a:pt x="114173" y="1181227"/>
                  </a:lnTo>
                  <a:lnTo>
                    <a:pt x="122809" y="1150493"/>
                  </a:lnTo>
                  <a:lnTo>
                    <a:pt x="132969" y="1120775"/>
                  </a:lnTo>
                  <a:lnTo>
                    <a:pt x="145415" y="1093343"/>
                  </a:lnTo>
                  <a:lnTo>
                    <a:pt x="159766" y="1067943"/>
                  </a:lnTo>
                  <a:lnTo>
                    <a:pt x="176530" y="1044956"/>
                  </a:lnTo>
                  <a:lnTo>
                    <a:pt x="195326" y="1024763"/>
                  </a:lnTo>
                  <a:lnTo>
                    <a:pt x="215519" y="1007491"/>
                  </a:lnTo>
                  <a:lnTo>
                    <a:pt x="237998" y="994029"/>
                  </a:lnTo>
                  <a:lnTo>
                    <a:pt x="262509" y="983996"/>
                  </a:lnTo>
                  <a:lnTo>
                    <a:pt x="218313" y="985393"/>
                  </a:lnTo>
                  <a:lnTo>
                    <a:pt x="178562" y="982091"/>
                  </a:lnTo>
                  <a:lnTo>
                    <a:pt x="143002" y="974344"/>
                  </a:lnTo>
                  <a:lnTo>
                    <a:pt x="111252" y="962787"/>
                  </a:lnTo>
                  <a:lnTo>
                    <a:pt x="84455" y="947420"/>
                  </a:lnTo>
                  <a:lnTo>
                    <a:pt x="60960" y="929259"/>
                  </a:lnTo>
                  <a:lnTo>
                    <a:pt x="41656" y="908177"/>
                  </a:lnTo>
                  <a:lnTo>
                    <a:pt x="26289" y="884174"/>
                  </a:lnTo>
                  <a:lnTo>
                    <a:pt x="14351" y="858139"/>
                  </a:lnTo>
                  <a:lnTo>
                    <a:pt x="6223" y="830326"/>
                  </a:lnTo>
                  <a:lnTo>
                    <a:pt x="1397" y="801116"/>
                  </a:lnTo>
                  <a:lnTo>
                    <a:pt x="0" y="770890"/>
                  </a:lnTo>
                  <a:lnTo>
                    <a:pt x="2286" y="739648"/>
                  </a:lnTo>
                  <a:lnTo>
                    <a:pt x="7112" y="708406"/>
                  </a:lnTo>
                  <a:lnTo>
                    <a:pt x="15367" y="676783"/>
                  </a:lnTo>
                  <a:lnTo>
                    <a:pt x="26797" y="646049"/>
                  </a:lnTo>
                  <a:lnTo>
                    <a:pt x="40767" y="615823"/>
                  </a:lnTo>
                  <a:lnTo>
                    <a:pt x="57531" y="586486"/>
                  </a:lnTo>
                  <a:lnTo>
                    <a:pt x="77216" y="559181"/>
                  </a:lnTo>
                  <a:lnTo>
                    <a:pt x="99314" y="533273"/>
                  </a:lnTo>
                  <a:lnTo>
                    <a:pt x="124206" y="509778"/>
                  </a:lnTo>
                  <a:lnTo>
                    <a:pt x="151130" y="488569"/>
                  </a:lnTo>
                  <a:lnTo>
                    <a:pt x="180467" y="470789"/>
                  </a:lnTo>
                  <a:lnTo>
                    <a:pt x="212090" y="455930"/>
                  </a:lnTo>
                  <a:lnTo>
                    <a:pt x="245237" y="444881"/>
                  </a:lnTo>
                  <a:lnTo>
                    <a:pt x="280797" y="437769"/>
                  </a:lnTo>
                  <a:lnTo>
                    <a:pt x="318135" y="434848"/>
                  </a:lnTo>
                  <a:lnTo>
                    <a:pt x="357505" y="436753"/>
                  </a:lnTo>
                  <a:lnTo>
                    <a:pt x="398399" y="443992"/>
                  </a:lnTo>
                  <a:lnTo>
                    <a:pt x="440563" y="456438"/>
                  </a:lnTo>
                  <a:lnTo>
                    <a:pt x="484251" y="475107"/>
                  </a:lnTo>
                  <a:lnTo>
                    <a:pt x="529336" y="499618"/>
                  </a:lnTo>
                  <a:lnTo>
                    <a:pt x="523621" y="459359"/>
                  </a:lnTo>
                  <a:lnTo>
                    <a:pt x="520700" y="420497"/>
                  </a:lnTo>
                  <a:lnTo>
                    <a:pt x="520319" y="382524"/>
                  </a:lnTo>
                  <a:lnTo>
                    <a:pt x="522224" y="345567"/>
                  </a:lnTo>
                  <a:lnTo>
                    <a:pt x="526542" y="310515"/>
                  </a:lnTo>
                  <a:lnTo>
                    <a:pt x="533273" y="276860"/>
                  </a:lnTo>
                  <a:lnTo>
                    <a:pt x="542290" y="245237"/>
                  </a:lnTo>
                  <a:lnTo>
                    <a:pt x="552958" y="215011"/>
                  </a:lnTo>
                  <a:lnTo>
                    <a:pt x="565912" y="187198"/>
                  </a:lnTo>
                  <a:lnTo>
                    <a:pt x="580263" y="161290"/>
                  </a:lnTo>
                  <a:lnTo>
                    <a:pt x="596646" y="137668"/>
                  </a:lnTo>
                  <a:lnTo>
                    <a:pt x="613918" y="116078"/>
                  </a:lnTo>
                  <a:lnTo>
                    <a:pt x="633095" y="97409"/>
                  </a:lnTo>
                  <a:lnTo>
                    <a:pt x="653669" y="81026"/>
                  </a:lnTo>
                  <a:lnTo>
                    <a:pt x="675259" y="67691"/>
                  </a:lnTo>
                  <a:lnTo>
                    <a:pt x="697865" y="57531"/>
                  </a:lnTo>
                  <a:lnTo>
                    <a:pt x="721360" y="49911"/>
                  </a:lnTo>
                  <a:lnTo>
                    <a:pt x="745871" y="45593"/>
                  </a:lnTo>
                  <a:lnTo>
                    <a:pt x="770763" y="44577"/>
                  </a:lnTo>
                  <a:lnTo>
                    <a:pt x="796798" y="46990"/>
                  </a:lnTo>
                  <a:lnTo>
                    <a:pt x="822706" y="52705"/>
                  </a:lnTo>
                  <a:lnTo>
                    <a:pt x="849122" y="62357"/>
                  </a:lnTo>
                  <a:lnTo>
                    <a:pt x="875919" y="75819"/>
                  </a:lnTo>
                  <a:lnTo>
                    <a:pt x="902335" y="93091"/>
                  </a:lnTo>
                  <a:lnTo>
                    <a:pt x="929259" y="114681"/>
                  </a:lnTo>
                  <a:lnTo>
                    <a:pt x="955675" y="140589"/>
                  </a:lnTo>
                  <a:lnTo>
                    <a:pt x="981964" y="170307"/>
                  </a:lnTo>
                  <a:lnTo>
                    <a:pt x="1007999" y="204978"/>
                  </a:lnTo>
                  <a:lnTo>
                    <a:pt x="1033399" y="243840"/>
                  </a:lnTo>
                  <a:lnTo>
                    <a:pt x="1057910" y="287528"/>
                  </a:lnTo>
                  <a:lnTo>
                    <a:pt x="1081913" y="335915"/>
                  </a:lnTo>
                  <a:lnTo>
                    <a:pt x="1105408" y="389763"/>
                  </a:lnTo>
                  <a:lnTo>
                    <a:pt x="1107821" y="356108"/>
                  </a:lnTo>
                  <a:lnTo>
                    <a:pt x="1111631" y="323977"/>
                  </a:lnTo>
                  <a:lnTo>
                    <a:pt x="1117346" y="293751"/>
                  </a:lnTo>
                  <a:lnTo>
                    <a:pt x="1124585" y="264922"/>
                  </a:lnTo>
                  <a:lnTo>
                    <a:pt x="1133729" y="237998"/>
                  </a:lnTo>
                  <a:lnTo>
                    <a:pt x="1143762" y="212598"/>
                  </a:lnTo>
                  <a:lnTo>
                    <a:pt x="1155319" y="188595"/>
                  </a:lnTo>
                  <a:lnTo>
                    <a:pt x="1168273" y="165989"/>
                  </a:lnTo>
                  <a:lnTo>
                    <a:pt x="1182243" y="144907"/>
                  </a:lnTo>
                  <a:lnTo>
                    <a:pt x="1197483" y="125730"/>
                  </a:lnTo>
                  <a:lnTo>
                    <a:pt x="1231646" y="91186"/>
                  </a:lnTo>
                  <a:lnTo>
                    <a:pt x="1269492" y="62357"/>
                  </a:lnTo>
                  <a:lnTo>
                    <a:pt x="1310767" y="39370"/>
                  </a:lnTo>
                  <a:lnTo>
                    <a:pt x="1354963" y="21590"/>
                  </a:lnTo>
                  <a:lnTo>
                    <a:pt x="1401064" y="9525"/>
                  </a:lnTo>
                  <a:lnTo>
                    <a:pt x="1449578" y="1905"/>
                  </a:lnTo>
                  <a:lnTo>
                    <a:pt x="1498981" y="0"/>
                  </a:lnTo>
                  <a:lnTo>
                    <a:pt x="1549400" y="2413"/>
                  </a:lnTo>
                  <a:lnTo>
                    <a:pt x="1600327" y="9525"/>
                  </a:lnTo>
                  <a:lnTo>
                    <a:pt x="1650619" y="21082"/>
                  </a:lnTo>
                  <a:lnTo>
                    <a:pt x="1700530" y="36957"/>
                  </a:lnTo>
                  <a:lnTo>
                    <a:pt x="1748536" y="57023"/>
                  </a:lnTo>
                  <a:lnTo>
                    <a:pt x="1795145" y="81026"/>
                  </a:lnTo>
                  <a:lnTo>
                    <a:pt x="1839849" y="108966"/>
                  </a:lnTo>
                  <a:lnTo>
                    <a:pt x="1881124" y="140589"/>
                  </a:lnTo>
                  <a:lnTo>
                    <a:pt x="1918970" y="175641"/>
                  </a:lnTo>
                  <a:lnTo>
                    <a:pt x="1953006" y="214503"/>
                  </a:lnTo>
                  <a:lnTo>
                    <a:pt x="1982851" y="255778"/>
                  </a:lnTo>
                  <a:lnTo>
                    <a:pt x="2007743" y="300482"/>
                  </a:lnTo>
                  <a:lnTo>
                    <a:pt x="2027047" y="348488"/>
                  </a:lnTo>
                  <a:lnTo>
                    <a:pt x="2040382" y="398399"/>
                  </a:lnTo>
                  <a:lnTo>
                    <a:pt x="2047113" y="451104"/>
                  </a:lnTo>
                  <a:lnTo>
                    <a:pt x="2047113" y="506857"/>
                  </a:lnTo>
                  <a:lnTo>
                    <a:pt x="2039493" y="564007"/>
                  </a:lnTo>
                  <a:lnTo>
                    <a:pt x="2024126" y="623443"/>
                  </a:lnTo>
                  <a:lnTo>
                    <a:pt x="2013077" y="654177"/>
                  </a:lnTo>
                  <a:lnTo>
                    <a:pt x="1999615" y="684911"/>
                  </a:lnTo>
                  <a:lnTo>
                    <a:pt x="1984248" y="716661"/>
                  </a:lnTo>
                  <a:lnTo>
                    <a:pt x="1966468" y="74828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134620" y="994410"/>
              <a:ext cx="2664461" cy="2280921"/>
            </a:xfrm>
            <a:custGeom>
              <a:avLst/>
              <a:gdLst/>
              <a:ahLst/>
              <a:cxnLst/>
              <a:rect l="0" t="0" r="0" b="0"/>
              <a:pathLst>
                <a:path w="2664461" h="2280921">
                  <a:moveTo>
                    <a:pt x="1965960" y="748030"/>
                  </a:moveTo>
                  <a:lnTo>
                    <a:pt x="1983740" y="716280"/>
                  </a:lnTo>
                  <a:lnTo>
                    <a:pt x="2000250" y="684530"/>
                  </a:lnTo>
                  <a:lnTo>
                    <a:pt x="2012950" y="654050"/>
                  </a:lnTo>
                  <a:lnTo>
                    <a:pt x="2024380" y="623570"/>
                  </a:lnTo>
                  <a:lnTo>
                    <a:pt x="2039620" y="563880"/>
                  </a:lnTo>
                  <a:lnTo>
                    <a:pt x="2047240" y="506730"/>
                  </a:lnTo>
                  <a:lnTo>
                    <a:pt x="2047240" y="450850"/>
                  </a:lnTo>
                  <a:lnTo>
                    <a:pt x="2040890" y="397510"/>
                  </a:lnTo>
                  <a:lnTo>
                    <a:pt x="2026920" y="347980"/>
                  </a:lnTo>
                  <a:lnTo>
                    <a:pt x="2007870" y="299720"/>
                  </a:lnTo>
                  <a:lnTo>
                    <a:pt x="1982470" y="255270"/>
                  </a:lnTo>
                  <a:lnTo>
                    <a:pt x="1953260" y="214630"/>
                  </a:lnTo>
                  <a:lnTo>
                    <a:pt x="1918970" y="175260"/>
                  </a:lnTo>
                  <a:lnTo>
                    <a:pt x="1880870" y="139700"/>
                  </a:lnTo>
                  <a:lnTo>
                    <a:pt x="1840230" y="107950"/>
                  </a:lnTo>
                  <a:lnTo>
                    <a:pt x="1794510" y="80010"/>
                  </a:lnTo>
                  <a:lnTo>
                    <a:pt x="1748790" y="57150"/>
                  </a:lnTo>
                  <a:lnTo>
                    <a:pt x="1700530" y="36830"/>
                  </a:lnTo>
                  <a:lnTo>
                    <a:pt x="1651000" y="20320"/>
                  </a:lnTo>
                  <a:lnTo>
                    <a:pt x="1600200" y="8890"/>
                  </a:lnTo>
                  <a:lnTo>
                    <a:pt x="1549400" y="2540"/>
                  </a:lnTo>
                  <a:lnTo>
                    <a:pt x="1498600" y="0"/>
                  </a:lnTo>
                  <a:lnTo>
                    <a:pt x="1449070" y="1270"/>
                  </a:lnTo>
                  <a:lnTo>
                    <a:pt x="1400810" y="8890"/>
                  </a:lnTo>
                  <a:lnTo>
                    <a:pt x="1355090" y="21590"/>
                  </a:lnTo>
                  <a:lnTo>
                    <a:pt x="1310640" y="39370"/>
                  </a:lnTo>
                  <a:lnTo>
                    <a:pt x="1270000" y="62230"/>
                  </a:lnTo>
                  <a:lnTo>
                    <a:pt x="1231900" y="90170"/>
                  </a:lnTo>
                  <a:lnTo>
                    <a:pt x="1197610" y="125730"/>
                  </a:lnTo>
                  <a:lnTo>
                    <a:pt x="1182370" y="144780"/>
                  </a:lnTo>
                  <a:lnTo>
                    <a:pt x="1168400" y="165100"/>
                  </a:lnTo>
                  <a:lnTo>
                    <a:pt x="1155700" y="187960"/>
                  </a:lnTo>
                  <a:lnTo>
                    <a:pt x="1144270" y="212090"/>
                  </a:lnTo>
                  <a:lnTo>
                    <a:pt x="1134110" y="237490"/>
                  </a:lnTo>
                  <a:lnTo>
                    <a:pt x="1125220" y="264160"/>
                  </a:lnTo>
                  <a:lnTo>
                    <a:pt x="1117600" y="293370"/>
                  </a:lnTo>
                  <a:lnTo>
                    <a:pt x="1111250" y="323850"/>
                  </a:lnTo>
                  <a:lnTo>
                    <a:pt x="1107440" y="355600"/>
                  </a:lnTo>
                  <a:lnTo>
                    <a:pt x="1104900" y="389890"/>
                  </a:lnTo>
                  <a:lnTo>
                    <a:pt x="1082040" y="335280"/>
                  </a:lnTo>
                  <a:lnTo>
                    <a:pt x="1057910" y="287020"/>
                  </a:lnTo>
                  <a:lnTo>
                    <a:pt x="1033780" y="243840"/>
                  </a:lnTo>
                  <a:lnTo>
                    <a:pt x="1008380" y="204470"/>
                  </a:lnTo>
                  <a:lnTo>
                    <a:pt x="981710" y="170180"/>
                  </a:lnTo>
                  <a:lnTo>
                    <a:pt x="956310" y="139700"/>
                  </a:lnTo>
                  <a:lnTo>
                    <a:pt x="929640" y="114300"/>
                  </a:lnTo>
                  <a:lnTo>
                    <a:pt x="902970" y="92710"/>
                  </a:lnTo>
                  <a:lnTo>
                    <a:pt x="876300" y="74930"/>
                  </a:lnTo>
                  <a:lnTo>
                    <a:pt x="849630" y="62230"/>
                  </a:lnTo>
                  <a:lnTo>
                    <a:pt x="822960" y="52070"/>
                  </a:lnTo>
                  <a:lnTo>
                    <a:pt x="796290" y="46990"/>
                  </a:lnTo>
                  <a:lnTo>
                    <a:pt x="770890" y="44450"/>
                  </a:lnTo>
                  <a:lnTo>
                    <a:pt x="745490" y="45720"/>
                  </a:lnTo>
                  <a:lnTo>
                    <a:pt x="721360" y="49530"/>
                  </a:lnTo>
                  <a:lnTo>
                    <a:pt x="698500" y="57150"/>
                  </a:lnTo>
                  <a:lnTo>
                    <a:pt x="675640" y="67310"/>
                  </a:lnTo>
                  <a:lnTo>
                    <a:pt x="654050" y="80010"/>
                  </a:lnTo>
                  <a:lnTo>
                    <a:pt x="633730" y="96520"/>
                  </a:lnTo>
                  <a:lnTo>
                    <a:pt x="613410" y="115570"/>
                  </a:lnTo>
                  <a:lnTo>
                    <a:pt x="596900" y="137160"/>
                  </a:lnTo>
                  <a:lnTo>
                    <a:pt x="580390" y="161290"/>
                  </a:lnTo>
                  <a:lnTo>
                    <a:pt x="566420" y="186690"/>
                  </a:lnTo>
                  <a:lnTo>
                    <a:pt x="552450" y="214630"/>
                  </a:lnTo>
                  <a:lnTo>
                    <a:pt x="542290" y="245110"/>
                  </a:lnTo>
                  <a:lnTo>
                    <a:pt x="533400" y="276860"/>
                  </a:lnTo>
                  <a:lnTo>
                    <a:pt x="527050" y="309880"/>
                  </a:lnTo>
                  <a:lnTo>
                    <a:pt x="521970" y="345440"/>
                  </a:lnTo>
                  <a:lnTo>
                    <a:pt x="520700" y="382270"/>
                  </a:lnTo>
                  <a:lnTo>
                    <a:pt x="520700" y="420370"/>
                  </a:lnTo>
                  <a:lnTo>
                    <a:pt x="523240" y="458470"/>
                  </a:lnTo>
                  <a:lnTo>
                    <a:pt x="529590" y="499110"/>
                  </a:lnTo>
                  <a:lnTo>
                    <a:pt x="483870" y="474980"/>
                  </a:lnTo>
                  <a:lnTo>
                    <a:pt x="440690" y="455930"/>
                  </a:lnTo>
                  <a:lnTo>
                    <a:pt x="398780" y="443230"/>
                  </a:lnTo>
                  <a:lnTo>
                    <a:pt x="358140" y="436880"/>
                  </a:lnTo>
                  <a:lnTo>
                    <a:pt x="318770" y="434340"/>
                  </a:lnTo>
                  <a:lnTo>
                    <a:pt x="280670" y="436880"/>
                  </a:lnTo>
                  <a:lnTo>
                    <a:pt x="245110" y="444500"/>
                  </a:lnTo>
                  <a:lnTo>
                    <a:pt x="212090" y="455930"/>
                  </a:lnTo>
                  <a:lnTo>
                    <a:pt x="180340" y="469900"/>
                  </a:lnTo>
                  <a:lnTo>
                    <a:pt x="151130" y="487680"/>
                  </a:lnTo>
                  <a:lnTo>
                    <a:pt x="124460" y="509270"/>
                  </a:lnTo>
                  <a:lnTo>
                    <a:pt x="99060" y="533400"/>
                  </a:lnTo>
                  <a:lnTo>
                    <a:pt x="77470" y="558800"/>
                  </a:lnTo>
                  <a:lnTo>
                    <a:pt x="57150" y="585470"/>
                  </a:lnTo>
                  <a:lnTo>
                    <a:pt x="40640" y="615950"/>
                  </a:lnTo>
                  <a:lnTo>
                    <a:pt x="26670" y="645160"/>
                  </a:lnTo>
                  <a:lnTo>
                    <a:pt x="15240" y="676910"/>
                  </a:lnTo>
                  <a:lnTo>
                    <a:pt x="7620" y="707390"/>
                  </a:lnTo>
                  <a:lnTo>
                    <a:pt x="2540" y="739140"/>
                  </a:lnTo>
                  <a:lnTo>
                    <a:pt x="0" y="770890"/>
                  </a:lnTo>
                  <a:lnTo>
                    <a:pt x="1270" y="800100"/>
                  </a:lnTo>
                  <a:lnTo>
                    <a:pt x="6350" y="829310"/>
                  </a:lnTo>
                  <a:lnTo>
                    <a:pt x="13970" y="857250"/>
                  </a:lnTo>
                  <a:lnTo>
                    <a:pt x="26670" y="883920"/>
                  </a:lnTo>
                  <a:lnTo>
                    <a:pt x="41910" y="908050"/>
                  </a:lnTo>
                  <a:lnTo>
                    <a:pt x="60960" y="928370"/>
                  </a:lnTo>
                  <a:lnTo>
                    <a:pt x="85090" y="947420"/>
                  </a:lnTo>
                  <a:lnTo>
                    <a:pt x="111760" y="962660"/>
                  </a:lnTo>
                  <a:lnTo>
                    <a:pt x="143510" y="974090"/>
                  </a:lnTo>
                  <a:lnTo>
                    <a:pt x="179070" y="981710"/>
                  </a:lnTo>
                  <a:lnTo>
                    <a:pt x="218440" y="984250"/>
                  </a:lnTo>
                  <a:lnTo>
                    <a:pt x="262890" y="982980"/>
                  </a:lnTo>
                  <a:lnTo>
                    <a:pt x="237490" y="993140"/>
                  </a:lnTo>
                  <a:lnTo>
                    <a:pt x="215900" y="1007110"/>
                  </a:lnTo>
                  <a:lnTo>
                    <a:pt x="195580" y="1023620"/>
                  </a:lnTo>
                  <a:lnTo>
                    <a:pt x="176530" y="1043940"/>
                  </a:lnTo>
                  <a:lnTo>
                    <a:pt x="160020" y="1066800"/>
                  </a:lnTo>
                  <a:lnTo>
                    <a:pt x="146050" y="1092200"/>
                  </a:lnTo>
                  <a:lnTo>
                    <a:pt x="133350" y="1120140"/>
                  </a:lnTo>
                  <a:lnTo>
                    <a:pt x="123190" y="1149350"/>
                  </a:lnTo>
                  <a:lnTo>
                    <a:pt x="114300" y="1181100"/>
                  </a:lnTo>
                  <a:lnTo>
                    <a:pt x="107950" y="1212850"/>
                  </a:lnTo>
                  <a:lnTo>
                    <a:pt x="104140" y="1245870"/>
                  </a:lnTo>
                  <a:lnTo>
                    <a:pt x="102870" y="1280160"/>
                  </a:lnTo>
                  <a:lnTo>
                    <a:pt x="106680" y="1347470"/>
                  </a:lnTo>
                  <a:lnTo>
                    <a:pt x="111760" y="1380490"/>
                  </a:lnTo>
                  <a:lnTo>
                    <a:pt x="119380" y="1413510"/>
                  </a:lnTo>
                  <a:lnTo>
                    <a:pt x="129540" y="1445260"/>
                  </a:lnTo>
                  <a:lnTo>
                    <a:pt x="142240" y="1474470"/>
                  </a:lnTo>
                  <a:lnTo>
                    <a:pt x="156210" y="1503680"/>
                  </a:lnTo>
                  <a:lnTo>
                    <a:pt x="173990" y="1529080"/>
                  </a:lnTo>
                  <a:lnTo>
                    <a:pt x="194310" y="1553210"/>
                  </a:lnTo>
                  <a:lnTo>
                    <a:pt x="215900" y="1574800"/>
                  </a:lnTo>
                  <a:lnTo>
                    <a:pt x="241300" y="1593850"/>
                  </a:lnTo>
                  <a:lnTo>
                    <a:pt x="269240" y="1609090"/>
                  </a:lnTo>
                  <a:lnTo>
                    <a:pt x="299720" y="1620520"/>
                  </a:lnTo>
                  <a:lnTo>
                    <a:pt x="332740" y="1628140"/>
                  </a:lnTo>
                  <a:lnTo>
                    <a:pt x="368300" y="1631950"/>
                  </a:lnTo>
                  <a:lnTo>
                    <a:pt x="407670" y="1630680"/>
                  </a:lnTo>
                  <a:lnTo>
                    <a:pt x="448310" y="1624330"/>
                  </a:lnTo>
                  <a:lnTo>
                    <a:pt x="492760" y="1612900"/>
                  </a:lnTo>
                  <a:lnTo>
                    <a:pt x="539750" y="1596390"/>
                  </a:lnTo>
                  <a:lnTo>
                    <a:pt x="589280" y="1573530"/>
                  </a:lnTo>
                  <a:lnTo>
                    <a:pt x="594360" y="1602740"/>
                  </a:lnTo>
                  <a:lnTo>
                    <a:pt x="603250" y="1631950"/>
                  </a:lnTo>
                  <a:lnTo>
                    <a:pt x="615950" y="1662430"/>
                  </a:lnTo>
                  <a:lnTo>
                    <a:pt x="632460" y="1692910"/>
                  </a:lnTo>
                  <a:lnTo>
                    <a:pt x="652780" y="1722120"/>
                  </a:lnTo>
                  <a:lnTo>
                    <a:pt x="675640" y="1752600"/>
                  </a:lnTo>
                  <a:lnTo>
                    <a:pt x="702310" y="1783080"/>
                  </a:lnTo>
                  <a:lnTo>
                    <a:pt x="731520" y="1813560"/>
                  </a:lnTo>
                  <a:lnTo>
                    <a:pt x="764540" y="1842770"/>
                  </a:lnTo>
                  <a:lnTo>
                    <a:pt x="798830" y="1870710"/>
                  </a:lnTo>
                  <a:lnTo>
                    <a:pt x="835660" y="1898650"/>
                  </a:lnTo>
                  <a:lnTo>
                    <a:pt x="875030" y="1926590"/>
                  </a:lnTo>
                  <a:lnTo>
                    <a:pt x="916940" y="1951990"/>
                  </a:lnTo>
                  <a:lnTo>
                    <a:pt x="960120" y="1977390"/>
                  </a:lnTo>
                  <a:lnTo>
                    <a:pt x="1004570" y="2000250"/>
                  </a:lnTo>
                  <a:lnTo>
                    <a:pt x="1050290" y="2023110"/>
                  </a:lnTo>
                  <a:lnTo>
                    <a:pt x="1097280" y="2043430"/>
                  </a:lnTo>
                  <a:lnTo>
                    <a:pt x="1145540" y="2061210"/>
                  </a:lnTo>
                  <a:lnTo>
                    <a:pt x="1243330" y="2092960"/>
                  </a:lnTo>
                  <a:lnTo>
                    <a:pt x="1342390" y="2115820"/>
                  </a:lnTo>
                  <a:lnTo>
                    <a:pt x="1391920" y="2123440"/>
                  </a:lnTo>
                  <a:lnTo>
                    <a:pt x="1441450" y="2127250"/>
                  </a:lnTo>
                  <a:lnTo>
                    <a:pt x="1489710" y="2129790"/>
                  </a:lnTo>
                  <a:lnTo>
                    <a:pt x="1537970" y="2129790"/>
                  </a:lnTo>
                  <a:lnTo>
                    <a:pt x="1584960" y="2125980"/>
                  </a:lnTo>
                  <a:lnTo>
                    <a:pt x="1630680" y="2118360"/>
                  </a:lnTo>
                  <a:lnTo>
                    <a:pt x="1675130" y="2108200"/>
                  </a:lnTo>
                  <a:lnTo>
                    <a:pt x="1718310" y="2094230"/>
                  </a:lnTo>
                  <a:lnTo>
                    <a:pt x="1760220" y="2076450"/>
                  </a:lnTo>
                  <a:lnTo>
                    <a:pt x="1799590" y="2054860"/>
                  </a:lnTo>
                  <a:lnTo>
                    <a:pt x="1828800" y="2108200"/>
                  </a:lnTo>
                  <a:lnTo>
                    <a:pt x="1859280" y="2153920"/>
                  </a:lnTo>
                  <a:lnTo>
                    <a:pt x="1892300" y="2192020"/>
                  </a:lnTo>
                  <a:lnTo>
                    <a:pt x="1926590" y="2222500"/>
                  </a:lnTo>
                  <a:lnTo>
                    <a:pt x="1960880" y="2246630"/>
                  </a:lnTo>
                  <a:lnTo>
                    <a:pt x="1996440" y="2263140"/>
                  </a:lnTo>
                  <a:lnTo>
                    <a:pt x="2032000" y="2274570"/>
                  </a:lnTo>
                  <a:lnTo>
                    <a:pt x="2068830" y="2280920"/>
                  </a:lnTo>
                  <a:lnTo>
                    <a:pt x="2104390" y="2280920"/>
                  </a:lnTo>
                  <a:lnTo>
                    <a:pt x="2138680" y="2275840"/>
                  </a:lnTo>
                  <a:lnTo>
                    <a:pt x="2172970" y="2266950"/>
                  </a:lnTo>
                  <a:lnTo>
                    <a:pt x="2204720" y="2252980"/>
                  </a:lnTo>
                  <a:lnTo>
                    <a:pt x="2236470" y="2236470"/>
                  </a:lnTo>
                  <a:lnTo>
                    <a:pt x="2264410" y="2216150"/>
                  </a:lnTo>
                  <a:lnTo>
                    <a:pt x="2291080" y="2192020"/>
                  </a:lnTo>
                  <a:lnTo>
                    <a:pt x="2315210" y="2166620"/>
                  </a:lnTo>
                  <a:lnTo>
                    <a:pt x="2336800" y="2138680"/>
                  </a:lnTo>
                  <a:lnTo>
                    <a:pt x="2354580" y="2109470"/>
                  </a:lnTo>
                  <a:lnTo>
                    <a:pt x="2368550" y="2077720"/>
                  </a:lnTo>
                  <a:lnTo>
                    <a:pt x="2378710" y="2044700"/>
                  </a:lnTo>
                  <a:lnTo>
                    <a:pt x="2385060" y="2012950"/>
                  </a:lnTo>
                  <a:lnTo>
                    <a:pt x="2387600" y="1979930"/>
                  </a:lnTo>
                  <a:lnTo>
                    <a:pt x="2383790" y="1946910"/>
                  </a:lnTo>
                  <a:lnTo>
                    <a:pt x="2374900" y="1913890"/>
                  </a:lnTo>
                  <a:lnTo>
                    <a:pt x="2360930" y="1883410"/>
                  </a:lnTo>
                  <a:lnTo>
                    <a:pt x="2340610" y="1852930"/>
                  </a:lnTo>
                  <a:lnTo>
                    <a:pt x="2313940" y="1824990"/>
                  </a:lnTo>
                  <a:lnTo>
                    <a:pt x="2282190" y="1798320"/>
                  </a:lnTo>
                  <a:lnTo>
                    <a:pt x="2241550" y="1775460"/>
                  </a:lnTo>
                  <a:lnTo>
                    <a:pt x="2195830" y="1753870"/>
                  </a:lnTo>
                  <a:lnTo>
                    <a:pt x="2169160" y="1744980"/>
                  </a:lnTo>
                  <a:lnTo>
                    <a:pt x="2141220" y="1736090"/>
                  </a:lnTo>
                  <a:lnTo>
                    <a:pt x="2110740" y="1729740"/>
                  </a:lnTo>
                  <a:lnTo>
                    <a:pt x="2078990" y="1723390"/>
                  </a:lnTo>
                  <a:lnTo>
                    <a:pt x="2155190" y="1695450"/>
                  </a:lnTo>
                  <a:lnTo>
                    <a:pt x="2226310" y="1666240"/>
                  </a:lnTo>
                  <a:lnTo>
                    <a:pt x="2289810" y="1635760"/>
                  </a:lnTo>
                  <a:lnTo>
                    <a:pt x="2349500" y="1605280"/>
                  </a:lnTo>
                  <a:lnTo>
                    <a:pt x="2404110" y="1573530"/>
                  </a:lnTo>
                  <a:lnTo>
                    <a:pt x="2452370" y="1541780"/>
                  </a:lnTo>
                  <a:lnTo>
                    <a:pt x="2495550" y="1508760"/>
                  </a:lnTo>
                  <a:lnTo>
                    <a:pt x="2534920" y="1475740"/>
                  </a:lnTo>
                  <a:lnTo>
                    <a:pt x="2567940" y="1442720"/>
                  </a:lnTo>
                  <a:lnTo>
                    <a:pt x="2594610" y="1409700"/>
                  </a:lnTo>
                  <a:lnTo>
                    <a:pt x="2618740" y="1377950"/>
                  </a:lnTo>
                  <a:lnTo>
                    <a:pt x="2636520" y="1346200"/>
                  </a:lnTo>
                  <a:lnTo>
                    <a:pt x="2650490" y="1314450"/>
                  </a:lnTo>
                  <a:lnTo>
                    <a:pt x="2660650" y="1285240"/>
                  </a:lnTo>
                  <a:lnTo>
                    <a:pt x="2664460" y="1256030"/>
                  </a:lnTo>
                  <a:lnTo>
                    <a:pt x="2664460" y="1229360"/>
                  </a:lnTo>
                  <a:lnTo>
                    <a:pt x="2660650" y="1203960"/>
                  </a:lnTo>
                  <a:lnTo>
                    <a:pt x="2651760" y="1178560"/>
                  </a:lnTo>
                  <a:lnTo>
                    <a:pt x="2639060" y="1156970"/>
                  </a:lnTo>
                  <a:lnTo>
                    <a:pt x="2621280" y="1136650"/>
                  </a:lnTo>
                  <a:lnTo>
                    <a:pt x="2599690" y="1118870"/>
                  </a:lnTo>
                  <a:lnTo>
                    <a:pt x="2575560" y="1103630"/>
                  </a:lnTo>
                  <a:lnTo>
                    <a:pt x="2546350" y="1092200"/>
                  </a:lnTo>
                  <a:lnTo>
                    <a:pt x="2513330" y="1082040"/>
                  </a:lnTo>
                  <a:lnTo>
                    <a:pt x="2476500" y="1075690"/>
                  </a:lnTo>
                  <a:lnTo>
                    <a:pt x="2435860" y="1073150"/>
                  </a:lnTo>
                  <a:lnTo>
                    <a:pt x="2392680" y="1073150"/>
                  </a:lnTo>
                  <a:lnTo>
                    <a:pt x="2344420" y="1078230"/>
                  </a:lnTo>
                  <a:lnTo>
                    <a:pt x="2293620" y="1085850"/>
                  </a:lnTo>
                  <a:lnTo>
                    <a:pt x="2239010" y="1097280"/>
                  </a:lnTo>
                  <a:lnTo>
                    <a:pt x="2181860" y="1113790"/>
                  </a:lnTo>
                  <a:lnTo>
                    <a:pt x="2122170" y="1134110"/>
                  </a:lnTo>
                  <a:lnTo>
                    <a:pt x="2181860" y="1111250"/>
                  </a:lnTo>
                  <a:lnTo>
                    <a:pt x="2237740" y="1085850"/>
                  </a:lnTo>
                  <a:lnTo>
                    <a:pt x="2289810" y="1057910"/>
                  </a:lnTo>
                  <a:lnTo>
                    <a:pt x="2339340" y="1029970"/>
                  </a:lnTo>
                  <a:lnTo>
                    <a:pt x="2383790" y="1002030"/>
                  </a:lnTo>
                  <a:lnTo>
                    <a:pt x="2423160" y="972820"/>
                  </a:lnTo>
                  <a:lnTo>
                    <a:pt x="2459990" y="942340"/>
                  </a:lnTo>
                  <a:lnTo>
                    <a:pt x="2491740" y="913130"/>
                  </a:lnTo>
                  <a:lnTo>
                    <a:pt x="2519680" y="882650"/>
                  </a:lnTo>
                  <a:lnTo>
                    <a:pt x="2543810" y="853440"/>
                  </a:lnTo>
                  <a:lnTo>
                    <a:pt x="2564130" y="824230"/>
                  </a:lnTo>
                  <a:lnTo>
                    <a:pt x="2579370" y="796290"/>
                  </a:lnTo>
                  <a:lnTo>
                    <a:pt x="2590800" y="768350"/>
                  </a:lnTo>
                  <a:lnTo>
                    <a:pt x="2597150" y="742950"/>
                  </a:lnTo>
                  <a:lnTo>
                    <a:pt x="2600960" y="718820"/>
                  </a:lnTo>
                  <a:lnTo>
                    <a:pt x="2599690" y="695960"/>
                  </a:lnTo>
                  <a:lnTo>
                    <a:pt x="2593340" y="674370"/>
                  </a:lnTo>
                  <a:lnTo>
                    <a:pt x="2583180" y="655320"/>
                  </a:lnTo>
                  <a:lnTo>
                    <a:pt x="2567940" y="638810"/>
                  </a:lnTo>
                  <a:lnTo>
                    <a:pt x="2548890" y="624840"/>
                  </a:lnTo>
                  <a:lnTo>
                    <a:pt x="2526030" y="614680"/>
                  </a:lnTo>
                  <a:lnTo>
                    <a:pt x="2498090" y="607060"/>
                  </a:lnTo>
                  <a:lnTo>
                    <a:pt x="2466340" y="601980"/>
                  </a:lnTo>
                  <a:lnTo>
                    <a:pt x="2428240" y="601980"/>
                  </a:lnTo>
                  <a:lnTo>
                    <a:pt x="2387600" y="603250"/>
                  </a:lnTo>
                  <a:lnTo>
                    <a:pt x="2340610" y="610870"/>
                  </a:lnTo>
                  <a:lnTo>
                    <a:pt x="2289810" y="621030"/>
                  </a:lnTo>
                  <a:lnTo>
                    <a:pt x="2235200" y="637540"/>
                  </a:lnTo>
                  <a:lnTo>
                    <a:pt x="2175510" y="656590"/>
                  </a:lnTo>
                  <a:lnTo>
                    <a:pt x="2109470" y="681990"/>
                  </a:lnTo>
                  <a:lnTo>
                    <a:pt x="2040890" y="71247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674624" y="3165856"/>
              <a:ext cx="807340" cy="440691"/>
            </a:xfrm>
            <a:custGeom>
              <a:avLst/>
              <a:gdLst/>
              <a:ahLst/>
              <a:cxnLst/>
              <a:rect l="0" t="0" r="0" b="0"/>
              <a:pathLst>
                <a:path w="807340" h="440691">
                  <a:moveTo>
                    <a:pt x="63246" y="276479"/>
                  </a:moveTo>
                  <a:lnTo>
                    <a:pt x="43180" y="254889"/>
                  </a:lnTo>
                  <a:lnTo>
                    <a:pt x="26797" y="232791"/>
                  </a:lnTo>
                  <a:lnTo>
                    <a:pt x="14351" y="211709"/>
                  </a:lnTo>
                  <a:lnTo>
                    <a:pt x="5715" y="190119"/>
                  </a:lnTo>
                  <a:lnTo>
                    <a:pt x="889" y="169418"/>
                  </a:lnTo>
                  <a:lnTo>
                    <a:pt x="0" y="148844"/>
                  </a:lnTo>
                  <a:lnTo>
                    <a:pt x="2286" y="129159"/>
                  </a:lnTo>
                  <a:lnTo>
                    <a:pt x="8636" y="110363"/>
                  </a:lnTo>
                  <a:lnTo>
                    <a:pt x="18161" y="92710"/>
                  </a:lnTo>
                  <a:lnTo>
                    <a:pt x="31623" y="75819"/>
                  </a:lnTo>
                  <a:lnTo>
                    <a:pt x="48895" y="60452"/>
                  </a:lnTo>
                  <a:lnTo>
                    <a:pt x="69596" y="46609"/>
                  </a:lnTo>
                  <a:lnTo>
                    <a:pt x="93599" y="34036"/>
                  </a:lnTo>
                  <a:lnTo>
                    <a:pt x="120904" y="22987"/>
                  </a:lnTo>
                  <a:lnTo>
                    <a:pt x="152146" y="13970"/>
                  </a:lnTo>
                  <a:lnTo>
                    <a:pt x="185674" y="7239"/>
                  </a:lnTo>
                  <a:lnTo>
                    <a:pt x="220726" y="2413"/>
                  </a:lnTo>
                  <a:lnTo>
                    <a:pt x="257175" y="508"/>
                  </a:lnTo>
                  <a:lnTo>
                    <a:pt x="294640" y="0"/>
                  </a:lnTo>
                  <a:lnTo>
                    <a:pt x="371475" y="5715"/>
                  </a:lnTo>
                  <a:lnTo>
                    <a:pt x="449199" y="19685"/>
                  </a:lnTo>
                  <a:lnTo>
                    <a:pt x="525018" y="40767"/>
                  </a:lnTo>
                  <a:lnTo>
                    <a:pt x="561594" y="53721"/>
                  </a:lnTo>
                  <a:lnTo>
                    <a:pt x="596519" y="68707"/>
                  </a:lnTo>
                  <a:lnTo>
                    <a:pt x="630682" y="84963"/>
                  </a:lnTo>
                  <a:lnTo>
                    <a:pt x="662305" y="102743"/>
                  </a:lnTo>
                  <a:lnTo>
                    <a:pt x="692150" y="121920"/>
                  </a:lnTo>
                  <a:lnTo>
                    <a:pt x="719455" y="142621"/>
                  </a:lnTo>
                  <a:lnTo>
                    <a:pt x="743458" y="164211"/>
                  </a:lnTo>
                  <a:lnTo>
                    <a:pt x="763651" y="185801"/>
                  </a:lnTo>
                  <a:lnTo>
                    <a:pt x="779907" y="207391"/>
                  </a:lnTo>
                  <a:lnTo>
                    <a:pt x="792480" y="228981"/>
                  </a:lnTo>
                  <a:lnTo>
                    <a:pt x="801116" y="250571"/>
                  </a:lnTo>
                  <a:lnTo>
                    <a:pt x="806323" y="271145"/>
                  </a:lnTo>
                  <a:lnTo>
                    <a:pt x="807339" y="291846"/>
                  </a:lnTo>
                  <a:lnTo>
                    <a:pt x="804926" y="311023"/>
                  </a:lnTo>
                  <a:lnTo>
                    <a:pt x="798703" y="330200"/>
                  </a:lnTo>
                  <a:lnTo>
                    <a:pt x="789051" y="347980"/>
                  </a:lnTo>
                  <a:lnTo>
                    <a:pt x="775589" y="364871"/>
                  </a:lnTo>
                  <a:lnTo>
                    <a:pt x="758317" y="380111"/>
                  </a:lnTo>
                  <a:lnTo>
                    <a:pt x="737743" y="394081"/>
                  </a:lnTo>
                  <a:lnTo>
                    <a:pt x="713740" y="406527"/>
                  </a:lnTo>
                  <a:lnTo>
                    <a:pt x="686308" y="417576"/>
                  </a:lnTo>
                  <a:lnTo>
                    <a:pt x="655193" y="426212"/>
                  </a:lnTo>
                  <a:lnTo>
                    <a:pt x="621538" y="433451"/>
                  </a:lnTo>
                  <a:lnTo>
                    <a:pt x="586486" y="437769"/>
                  </a:lnTo>
                  <a:lnTo>
                    <a:pt x="550037" y="440182"/>
                  </a:lnTo>
                  <a:lnTo>
                    <a:pt x="512572" y="440690"/>
                  </a:lnTo>
                  <a:lnTo>
                    <a:pt x="435737" y="434467"/>
                  </a:lnTo>
                  <a:lnTo>
                    <a:pt x="358013" y="421005"/>
                  </a:lnTo>
                  <a:lnTo>
                    <a:pt x="282194" y="399796"/>
                  </a:lnTo>
                  <a:lnTo>
                    <a:pt x="245745" y="386842"/>
                  </a:lnTo>
                  <a:lnTo>
                    <a:pt x="210185" y="371983"/>
                  </a:lnTo>
                  <a:lnTo>
                    <a:pt x="176530" y="355727"/>
                  </a:lnTo>
                  <a:lnTo>
                    <a:pt x="144907" y="337947"/>
                  </a:lnTo>
                  <a:lnTo>
                    <a:pt x="115189" y="318770"/>
                  </a:lnTo>
                  <a:lnTo>
                    <a:pt x="87757" y="297561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674370" y="3166110"/>
              <a:ext cx="807721" cy="440691"/>
            </a:xfrm>
            <a:custGeom>
              <a:avLst/>
              <a:gdLst/>
              <a:ahLst/>
              <a:cxnLst/>
              <a:rect l="0" t="0" r="0" b="0"/>
              <a:pathLst>
                <a:path w="807721" h="440691">
                  <a:moveTo>
                    <a:pt x="87630" y="297180"/>
                  </a:moveTo>
                  <a:lnTo>
                    <a:pt x="115570" y="318770"/>
                  </a:lnTo>
                  <a:lnTo>
                    <a:pt x="144780" y="337820"/>
                  </a:lnTo>
                  <a:lnTo>
                    <a:pt x="176530" y="355600"/>
                  </a:lnTo>
                  <a:lnTo>
                    <a:pt x="210820" y="372110"/>
                  </a:lnTo>
                  <a:lnTo>
                    <a:pt x="246380" y="386080"/>
                  </a:lnTo>
                  <a:lnTo>
                    <a:pt x="281940" y="400050"/>
                  </a:lnTo>
                  <a:lnTo>
                    <a:pt x="358140" y="420370"/>
                  </a:lnTo>
                  <a:lnTo>
                    <a:pt x="435610" y="434340"/>
                  </a:lnTo>
                  <a:lnTo>
                    <a:pt x="513080" y="440690"/>
                  </a:lnTo>
                  <a:lnTo>
                    <a:pt x="549910" y="439420"/>
                  </a:lnTo>
                  <a:lnTo>
                    <a:pt x="586740" y="438150"/>
                  </a:lnTo>
                  <a:lnTo>
                    <a:pt x="622300" y="433070"/>
                  </a:lnTo>
                  <a:lnTo>
                    <a:pt x="655320" y="425450"/>
                  </a:lnTo>
                  <a:lnTo>
                    <a:pt x="687070" y="417830"/>
                  </a:lnTo>
                  <a:lnTo>
                    <a:pt x="713740" y="406400"/>
                  </a:lnTo>
                  <a:lnTo>
                    <a:pt x="737870" y="393700"/>
                  </a:lnTo>
                  <a:lnTo>
                    <a:pt x="758190" y="379730"/>
                  </a:lnTo>
                  <a:lnTo>
                    <a:pt x="775970" y="364490"/>
                  </a:lnTo>
                  <a:lnTo>
                    <a:pt x="789940" y="347980"/>
                  </a:lnTo>
                  <a:lnTo>
                    <a:pt x="798830" y="330200"/>
                  </a:lnTo>
                  <a:lnTo>
                    <a:pt x="805180" y="311150"/>
                  </a:lnTo>
                  <a:lnTo>
                    <a:pt x="807720" y="292100"/>
                  </a:lnTo>
                  <a:lnTo>
                    <a:pt x="806450" y="270510"/>
                  </a:lnTo>
                  <a:lnTo>
                    <a:pt x="801370" y="250190"/>
                  </a:lnTo>
                  <a:lnTo>
                    <a:pt x="792480" y="228600"/>
                  </a:lnTo>
                  <a:lnTo>
                    <a:pt x="779780" y="207010"/>
                  </a:lnTo>
                  <a:lnTo>
                    <a:pt x="764540" y="185420"/>
                  </a:lnTo>
                  <a:lnTo>
                    <a:pt x="744220" y="163830"/>
                  </a:lnTo>
                  <a:lnTo>
                    <a:pt x="720090" y="142240"/>
                  </a:lnTo>
                  <a:lnTo>
                    <a:pt x="692150" y="121920"/>
                  </a:lnTo>
                  <a:lnTo>
                    <a:pt x="662940" y="102870"/>
                  </a:lnTo>
                  <a:lnTo>
                    <a:pt x="631190" y="85090"/>
                  </a:lnTo>
                  <a:lnTo>
                    <a:pt x="596900" y="68580"/>
                  </a:lnTo>
                  <a:lnTo>
                    <a:pt x="561340" y="53340"/>
                  </a:lnTo>
                  <a:lnTo>
                    <a:pt x="525780" y="40640"/>
                  </a:lnTo>
                  <a:lnTo>
                    <a:pt x="449580" y="19050"/>
                  </a:lnTo>
                  <a:lnTo>
                    <a:pt x="372110" y="5080"/>
                  </a:lnTo>
                  <a:lnTo>
                    <a:pt x="294640" y="0"/>
                  </a:lnTo>
                  <a:lnTo>
                    <a:pt x="257810" y="0"/>
                  </a:lnTo>
                  <a:lnTo>
                    <a:pt x="220980" y="2540"/>
                  </a:lnTo>
                  <a:lnTo>
                    <a:pt x="185420" y="7620"/>
                  </a:lnTo>
                  <a:lnTo>
                    <a:pt x="152400" y="13970"/>
                  </a:lnTo>
                  <a:lnTo>
                    <a:pt x="120650" y="22860"/>
                  </a:lnTo>
                  <a:lnTo>
                    <a:pt x="93980" y="34290"/>
                  </a:lnTo>
                  <a:lnTo>
                    <a:pt x="69850" y="46990"/>
                  </a:lnTo>
                  <a:lnTo>
                    <a:pt x="49530" y="59690"/>
                  </a:lnTo>
                  <a:lnTo>
                    <a:pt x="31750" y="76200"/>
                  </a:lnTo>
                  <a:lnTo>
                    <a:pt x="19050" y="92710"/>
                  </a:lnTo>
                  <a:lnTo>
                    <a:pt x="8890" y="110490"/>
                  </a:lnTo>
                  <a:lnTo>
                    <a:pt x="2540" y="129540"/>
                  </a:lnTo>
                  <a:lnTo>
                    <a:pt x="0" y="148590"/>
                  </a:lnTo>
                  <a:lnTo>
                    <a:pt x="1270" y="168910"/>
                  </a:lnTo>
                  <a:lnTo>
                    <a:pt x="6350" y="190500"/>
                  </a:lnTo>
                  <a:lnTo>
                    <a:pt x="15240" y="212090"/>
                  </a:lnTo>
                  <a:lnTo>
                    <a:pt x="26670" y="232410"/>
                  </a:lnTo>
                  <a:lnTo>
                    <a:pt x="43180" y="255270"/>
                  </a:lnTo>
                  <a:lnTo>
                    <a:pt x="63500" y="27686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597281" y="3846957"/>
              <a:ext cx="402210" cy="220346"/>
            </a:xfrm>
            <a:custGeom>
              <a:avLst/>
              <a:gdLst/>
              <a:ahLst/>
              <a:cxnLst/>
              <a:rect l="0" t="0" r="0" b="0"/>
              <a:pathLst>
                <a:path w="402210" h="220346">
                  <a:moveTo>
                    <a:pt x="21082" y="127254"/>
                  </a:moveTo>
                  <a:lnTo>
                    <a:pt x="6731" y="105664"/>
                  </a:lnTo>
                  <a:lnTo>
                    <a:pt x="0" y="84455"/>
                  </a:lnTo>
                  <a:lnTo>
                    <a:pt x="508" y="64770"/>
                  </a:lnTo>
                  <a:lnTo>
                    <a:pt x="8636" y="46609"/>
                  </a:lnTo>
                  <a:lnTo>
                    <a:pt x="23495" y="30226"/>
                  </a:lnTo>
                  <a:lnTo>
                    <a:pt x="46101" y="16764"/>
                  </a:lnTo>
                  <a:lnTo>
                    <a:pt x="75311" y="7239"/>
                  </a:lnTo>
                  <a:lnTo>
                    <a:pt x="109474" y="1524"/>
                  </a:lnTo>
                  <a:lnTo>
                    <a:pt x="146431" y="0"/>
                  </a:lnTo>
                  <a:lnTo>
                    <a:pt x="184785" y="2921"/>
                  </a:lnTo>
                  <a:lnTo>
                    <a:pt x="223647" y="10160"/>
                  </a:lnTo>
                  <a:lnTo>
                    <a:pt x="261620" y="20701"/>
                  </a:lnTo>
                  <a:lnTo>
                    <a:pt x="297561" y="34544"/>
                  </a:lnTo>
                  <a:lnTo>
                    <a:pt x="330200" y="51435"/>
                  </a:lnTo>
                  <a:lnTo>
                    <a:pt x="359029" y="71501"/>
                  </a:lnTo>
                  <a:lnTo>
                    <a:pt x="381127" y="93091"/>
                  </a:lnTo>
                  <a:lnTo>
                    <a:pt x="395478" y="114808"/>
                  </a:lnTo>
                  <a:lnTo>
                    <a:pt x="402209" y="135890"/>
                  </a:lnTo>
                  <a:lnTo>
                    <a:pt x="401828" y="155575"/>
                  </a:lnTo>
                  <a:lnTo>
                    <a:pt x="393573" y="174244"/>
                  </a:lnTo>
                  <a:lnTo>
                    <a:pt x="378206" y="190119"/>
                  </a:lnTo>
                  <a:lnTo>
                    <a:pt x="356108" y="203581"/>
                  </a:lnTo>
                  <a:lnTo>
                    <a:pt x="342265" y="208788"/>
                  </a:lnTo>
                  <a:lnTo>
                    <a:pt x="326898" y="213106"/>
                  </a:lnTo>
                  <a:lnTo>
                    <a:pt x="292354" y="218948"/>
                  </a:lnTo>
                  <a:lnTo>
                    <a:pt x="255397" y="220345"/>
                  </a:lnTo>
                  <a:lnTo>
                    <a:pt x="216916" y="217424"/>
                  </a:lnTo>
                  <a:lnTo>
                    <a:pt x="178562" y="210693"/>
                  </a:lnTo>
                  <a:lnTo>
                    <a:pt x="140589" y="200152"/>
                  </a:lnTo>
                  <a:lnTo>
                    <a:pt x="104648" y="186309"/>
                  </a:lnTo>
                  <a:lnTo>
                    <a:pt x="71501" y="169037"/>
                  </a:lnTo>
                  <a:lnTo>
                    <a:pt x="43180" y="14884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96900" y="3846830"/>
              <a:ext cx="402591" cy="220981"/>
            </a:xfrm>
            <a:custGeom>
              <a:avLst/>
              <a:gdLst/>
              <a:ahLst/>
              <a:cxnLst/>
              <a:rect l="0" t="0" r="0" b="0"/>
              <a:pathLst>
                <a:path w="402591" h="220981">
                  <a:moveTo>
                    <a:pt x="43180" y="148590"/>
                  </a:moveTo>
                  <a:lnTo>
                    <a:pt x="72390" y="168910"/>
                  </a:lnTo>
                  <a:lnTo>
                    <a:pt x="105410" y="186690"/>
                  </a:lnTo>
                  <a:lnTo>
                    <a:pt x="140970" y="200660"/>
                  </a:lnTo>
                  <a:lnTo>
                    <a:pt x="179070" y="210820"/>
                  </a:lnTo>
                  <a:lnTo>
                    <a:pt x="217170" y="217170"/>
                  </a:lnTo>
                  <a:lnTo>
                    <a:pt x="255270" y="220980"/>
                  </a:lnTo>
                  <a:lnTo>
                    <a:pt x="293370" y="219710"/>
                  </a:lnTo>
                  <a:lnTo>
                    <a:pt x="327660" y="213360"/>
                  </a:lnTo>
                  <a:lnTo>
                    <a:pt x="342900" y="209550"/>
                  </a:lnTo>
                  <a:lnTo>
                    <a:pt x="356870" y="203200"/>
                  </a:lnTo>
                  <a:lnTo>
                    <a:pt x="378460" y="190500"/>
                  </a:lnTo>
                  <a:lnTo>
                    <a:pt x="393700" y="173990"/>
                  </a:lnTo>
                  <a:lnTo>
                    <a:pt x="402590" y="156210"/>
                  </a:lnTo>
                  <a:lnTo>
                    <a:pt x="402590" y="135890"/>
                  </a:lnTo>
                  <a:lnTo>
                    <a:pt x="396240" y="115570"/>
                  </a:lnTo>
                  <a:lnTo>
                    <a:pt x="381000" y="92710"/>
                  </a:lnTo>
                  <a:lnTo>
                    <a:pt x="359410" y="71120"/>
                  </a:lnTo>
                  <a:lnTo>
                    <a:pt x="330200" y="52070"/>
                  </a:lnTo>
                  <a:lnTo>
                    <a:pt x="298450" y="34290"/>
                  </a:lnTo>
                  <a:lnTo>
                    <a:pt x="261620" y="20320"/>
                  </a:lnTo>
                  <a:lnTo>
                    <a:pt x="223520" y="10160"/>
                  </a:lnTo>
                  <a:lnTo>
                    <a:pt x="185420" y="2540"/>
                  </a:lnTo>
                  <a:lnTo>
                    <a:pt x="147320" y="0"/>
                  </a:lnTo>
                  <a:lnTo>
                    <a:pt x="110490" y="1270"/>
                  </a:lnTo>
                  <a:lnTo>
                    <a:pt x="76200" y="7620"/>
                  </a:lnTo>
                  <a:lnTo>
                    <a:pt x="46990" y="16510"/>
                  </a:lnTo>
                  <a:lnTo>
                    <a:pt x="24130" y="30480"/>
                  </a:lnTo>
                  <a:lnTo>
                    <a:pt x="8890" y="46990"/>
                  </a:lnTo>
                  <a:lnTo>
                    <a:pt x="1270" y="64770"/>
                  </a:lnTo>
                  <a:lnTo>
                    <a:pt x="0" y="85090"/>
                  </a:lnTo>
                  <a:lnTo>
                    <a:pt x="7620" y="105410"/>
                  </a:lnTo>
                  <a:lnTo>
                    <a:pt x="21590" y="1270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21818" y="4094226"/>
              <a:ext cx="201550" cy="110364"/>
            </a:xfrm>
            <a:custGeom>
              <a:avLst/>
              <a:gdLst/>
              <a:ahLst/>
              <a:cxnLst/>
              <a:rect l="0" t="0" r="0" b="0"/>
              <a:pathLst>
                <a:path w="201550" h="110364">
                  <a:moveTo>
                    <a:pt x="10541" y="63754"/>
                  </a:moveTo>
                  <a:lnTo>
                    <a:pt x="3302" y="53213"/>
                  </a:lnTo>
                  <a:lnTo>
                    <a:pt x="0" y="42672"/>
                  </a:lnTo>
                  <a:lnTo>
                    <a:pt x="381" y="32639"/>
                  </a:lnTo>
                  <a:lnTo>
                    <a:pt x="4318" y="23495"/>
                  </a:lnTo>
                  <a:lnTo>
                    <a:pt x="11938" y="15367"/>
                  </a:lnTo>
                  <a:lnTo>
                    <a:pt x="22987" y="8636"/>
                  </a:lnTo>
                  <a:lnTo>
                    <a:pt x="37846" y="3810"/>
                  </a:lnTo>
                  <a:lnTo>
                    <a:pt x="55118" y="889"/>
                  </a:lnTo>
                  <a:lnTo>
                    <a:pt x="73406" y="0"/>
                  </a:lnTo>
                  <a:lnTo>
                    <a:pt x="112268" y="5207"/>
                  </a:lnTo>
                  <a:lnTo>
                    <a:pt x="130937" y="10541"/>
                  </a:lnTo>
                  <a:lnTo>
                    <a:pt x="149225" y="17272"/>
                  </a:lnTo>
                  <a:lnTo>
                    <a:pt x="165608" y="25908"/>
                  </a:lnTo>
                  <a:lnTo>
                    <a:pt x="179959" y="35941"/>
                  </a:lnTo>
                  <a:lnTo>
                    <a:pt x="191008" y="46482"/>
                  </a:lnTo>
                  <a:lnTo>
                    <a:pt x="198247" y="57531"/>
                  </a:lnTo>
                  <a:lnTo>
                    <a:pt x="201549" y="68072"/>
                  </a:lnTo>
                  <a:lnTo>
                    <a:pt x="201041" y="77724"/>
                  </a:lnTo>
                  <a:lnTo>
                    <a:pt x="197231" y="87376"/>
                  </a:lnTo>
                  <a:lnTo>
                    <a:pt x="189611" y="94996"/>
                  </a:lnTo>
                  <a:lnTo>
                    <a:pt x="178562" y="101727"/>
                  </a:lnTo>
                  <a:lnTo>
                    <a:pt x="163576" y="107061"/>
                  </a:lnTo>
                  <a:lnTo>
                    <a:pt x="146304" y="109347"/>
                  </a:lnTo>
                  <a:lnTo>
                    <a:pt x="128143" y="110363"/>
                  </a:lnTo>
                  <a:lnTo>
                    <a:pt x="89281" y="105029"/>
                  </a:lnTo>
                  <a:lnTo>
                    <a:pt x="70485" y="100330"/>
                  </a:lnTo>
                  <a:lnTo>
                    <a:pt x="52324" y="93091"/>
                  </a:lnTo>
                  <a:lnTo>
                    <a:pt x="35941" y="84455"/>
                  </a:lnTo>
                  <a:lnTo>
                    <a:pt x="21590" y="7480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21310" y="4094480"/>
              <a:ext cx="201931" cy="110491"/>
            </a:xfrm>
            <a:custGeom>
              <a:avLst/>
              <a:gdLst/>
              <a:ahLst/>
              <a:cxnLst/>
              <a:rect l="0" t="0" r="0" b="0"/>
              <a:pathLst>
                <a:path w="201931" h="110491">
                  <a:moveTo>
                    <a:pt x="21590" y="74930"/>
                  </a:moveTo>
                  <a:lnTo>
                    <a:pt x="36830" y="83820"/>
                  </a:lnTo>
                  <a:lnTo>
                    <a:pt x="53340" y="92710"/>
                  </a:lnTo>
                  <a:lnTo>
                    <a:pt x="71120" y="100330"/>
                  </a:lnTo>
                  <a:lnTo>
                    <a:pt x="90170" y="104140"/>
                  </a:lnTo>
                  <a:lnTo>
                    <a:pt x="128270" y="110490"/>
                  </a:lnTo>
                  <a:lnTo>
                    <a:pt x="147320" y="109220"/>
                  </a:lnTo>
                  <a:lnTo>
                    <a:pt x="163830" y="106680"/>
                  </a:lnTo>
                  <a:lnTo>
                    <a:pt x="179070" y="101600"/>
                  </a:lnTo>
                  <a:lnTo>
                    <a:pt x="190500" y="95250"/>
                  </a:lnTo>
                  <a:lnTo>
                    <a:pt x="198120" y="87630"/>
                  </a:lnTo>
                  <a:lnTo>
                    <a:pt x="201930" y="77470"/>
                  </a:lnTo>
                  <a:lnTo>
                    <a:pt x="201930" y="67310"/>
                  </a:lnTo>
                  <a:lnTo>
                    <a:pt x="199390" y="57150"/>
                  </a:lnTo>
                  <a:lnTo>
                    <a:pt x="191770" y="45720"/>
                  </a:lnTo>
                  <a:lnTo>
                    <a:pt x="180340" y="35560"/>
                  </a:lnTo>
                  <a:lnTo>
                    <a:pt x="166370" y="25400"/>
                  </a:lnTo>
                  <a:lnTo>
                    <a:pt x="149860" y="16510"/>
                  </a:lnTo>
                  <a:lnTo>
                    <a:pt x="132080" y="10160"/>
                  </a:lnTo>
                  <a:lnTo>
                    <a:pt x="113030" y="5080"/>
                  </a:lnTo>
                  <a:lnTo>
                    <a:pt x="73660" y="0"/>
                  </a:lnTo>
                  <a:lnTo>
                    <a:pt x="55880" y="1270"/>
                  </a:lnTo>
                  <a:lnTo>
                    <a:pt x="38100" y="3810"/>
                  </a:lnTo>
                  <a:lnTo>
                    <a:pt x="24130" y="8890"/>
                  </a:lnTo>
                  <a:lnTo>
                    <a:pt x="12700" y="15240"/>
                  </a:lnTo>
                  <a:lnTo>
                    <a:pt x="5080" y="22860"/>
                  </a:lnTo>
                  <a:lnTo>
                    <a:pt x="1270" y="33020"/>
                  </a:lnTo>
                  <a:lnTo>
                    <a:pt x="0" y="41910"/>
                  </a:lnTo>
                  <a:lnTo>
                    <a:pt x="3810" y="53340"/>
                  </a:lnTo>
                  <a:lnTo>
                    <a:pt x="11430" y="6350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800100" y="1841500"/>
            <a:ext cx="13716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Think 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52900" y="165100"/>
            <a:ext cx="9398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Pair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70800" y="101600"/>
            <a:ext cx="13462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Share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pic>
        <p:nvPicPr>
          <p:cNvPr id="47" name="Picture 4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0500"/>
            <a:ext cx="2614422" cy="26144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8" name="Picture 4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546100"/>
            <a:ext cx="2766822" cy="27668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4650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22300"/>
            <a:ext cx="9550400" cy="2169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Work with your partner to </a:t>
            </a:r>
          </a:p>
          <a:p>
            <a:endParaRPr lang="en-US" sz="2700" smtClean="0">
              <a:solidFill>
                <a:srgbClr val="000000"/>
              </a:solidFill>
              <a:latin typeface="Arial - 36"/>
            </a:endParaRPr>
          </a:p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Circle the words you don't know</a:t>
            </a:r>
          </a:p>
          <a:p>
            <a:endParaRPr lang="en-US" sz="2700" smtClean="0">
              <a:solidFill>
                <a:srgbClr val="000000"/>
              </a:solidFill>
              <a:latin typeface="Arial - 36"/>
            </a:endParaRPr>
          </a:p>
          <a:p>
            <a:r>
              <a:rPr lang="en-US" sz="2700" smtClean="0">
                <a:solidFill>
                  <a:srgbClr val="000000"/>
                </a:solidFill>
                <a:latin typeface="Arial - 36"/>
              </a:rPr>
              <a:t>Use the glossary and context clues</a:t>
            </a:r>
            <a:endParaRPr lang="en-US" sz="2700">
              <a:solidFill>
                <a:srgbClr val="000000"/>
              </a:solidFill>
              <a:latin typeface="Arial - 36"/>
            </a:endParaRPr>
          </a:p>
        </p:txBody>
      </p:sp>
    </p:spTree>
    <p:extLst>
      <p:ext uri="{BB962C8B-B14F-4D97-AF65-F5344CB8AC3E}">
        <p14:creationId xmlns:p14="http://schemas.microsoft.com/office/powerpoint/2010/main" val="363006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4200" y="1869103"/>
            <a:ext cx="89916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Glossary: </a:t>
            </a:r>
            <a:r>
              <a:rPr lang="en-US" dirty="0"/>
              <a:t>a list that gives definitions of the hard or unusual words found in a book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Bouncing:</a:t>
            </a:r>
            <a:r>
              <a:rPr lang="en-US" dirty="0"/>
              <a:t> to move or jump up and down (12)</a:t>
            </a:r>
          </a:p>
          <a:p>
            <a:r>
              <a:rPr lang="en-US" b="1" dirty="0"/>
              <a:t>Crowd:</a:t>
            </a:r>
            <a:r>
              <a:rPr lang="en-US" dirty="0"/>
              <a:t> a large group of people (14)</a:t>
            </a:r>
          </a:p>
          <a:p>
            <a:r>
              <a:rPr lang="en-US" b="1" dirty="0"/>
              <a:t>Doves: small</a:t>
            </a:r>
            <a:r>
              <a:rPr lang="en-US" dirty="0"/>
              <a:t> wild birds (9)</a:t>
            </a:r>
          </a:p>
          <a:p>
            <a:r>
              <a:rPr lang="en-US" b="1" dirty="0"/>
              <a:t>Easy:</a:t>
            </a:r>
            <a:r>
              <a:rPr lang="en-US" dirty="0"/>
              <a:t> not hard to do (10)</a:t>
            </a:r>
          </a:p>
          <a:p>
            <a:r>
              <a:rPr lang="en-US" b="1" dirty="0"/>
              <a:t>Enough:</a:t>
            </a:r>
            <a:r>
              <a:rPr lang="en-US" dirty="0"/>
              <a:t> equal to what is needed (15)</a:t>
            </a:r>
          </a:p>
          <a:p>
            <a:r>
              <a:rPr lang="en-US" b="1" dirty="0"/>
              <a:t>Escaped:</a:t>
            </a:r>
            <a:r>
              <a:rPr lang="en-US" dirty="0"/>
              <a:t> to get away from a place where you are being held or kept (13)</a:t>
            </a:r>
          </a:p>
          <a:p>
            <a:r>
              <a:rPr lang="en-US" b="1" dirty="0"/>
              <a:t>Everyone:</a:t>
            </a:r>
            <a:r>
              <a:rPr lang="en-US" dirty="0"/>
              <a:t> every person (1)</a:t>
            </a:r>
          </a:p>
          <a:p>
            <a:r>
              <a:rPr lang="en-US" b="1" dirty="0"/>
              <a:t>Except:</a:t>
            </a:r>
            <a:r>
              <a:rPr lang="en-US" dirty="0"/>
              <a:t> not including something or someone (24)</a:t>
            </a:r>
          </a:p>
          <a:p>
            <a:r>
              <a:rPr lang="en-US" b="1" dirty="0"/>
              <a:t>Fight</a:t>
            </a:r>
            <a:r>
              <a:rPr lang="en-US" dirty="0"/>
              <a:t>: to hit someone or something with your hands (6)</a:t>
            </a:r>
          </a:p>
          <a:p>
            <a:r>
              <a:rPr lang="en-US" b="1" dirty="0"/>
              <a:t>Helpful:</a:t>
            </a:r>
            <a:r>
              <a:rPr lang="en-US" dirty="0"/>
              <a:t> making it easier to do a job (12)</a:t>
            </a:r>
          </a:p>
          <a:p>
            <a:r>
              <a:rPr lang="en-US" b="1" dirty="0"/>
              <a:t>Knuckle:</a:t>
            </a:r>
            <a:r>
              <a:rPr lang="en-US" dirty="0"/>
              <a:t> any one of the thick, bony parts (called joints) in your fingers (18)</a:t>
            </a:r>
          </a:p>
          <a:p>
            <a:r>
              <a:rPr lang="en-US" b="1" dirty="0"/>
              <a:t>Neither</a:t>
            </a:r>
            <a:r>
              <a:rPr lang="en-US" dirty="0"/>
              <a:t>: not one or the other of two people or things (20)</a:t>
            </a:r>
          </a:p>
          <a:p>
            <a:r>
              <a:rPr lang="en-US" b="1" dirty="0"/>
              <a:t>Shadows</a:t>
            </a:r>
            <a:r>
              <a:rPr lang="en-US" dirty="0"/>
              <a:t> an area of darkness created when a source of light is blocked (11)</a:t>
            </a:r>
          </a:p>
          <a:p>
            <a:r>
              <a:rPr lang="en-US" b="1" dirty="0"/>
              <a:t>Singer</a:t>
            </a:r>
            <a:r>
              <a:rPr lang="en-US" dirty="0"/>
              <a:t> someone who sings (17)</a:t>
            </a:r>
          </a:p>
          <a:p>
            <a:r>
              <a:rPr lang="en-US" b="1" dirty="0"/>
              <a:t>Tennis</a:t>
            </a:r>
            <a:r>
              <a:rPr lang="en-US" dirty="0"/>
              <a:t>: a game two people play and hit a small ball over a net using rackets (16)</a:t>
            </a:r>
          </a:p>
          <a:p>
            <a:r>
              <a:rPr lang="en-US" b="1" dirty="0"/>
              <a:t>Understands:</a:t>
            </a:r>
            <a:r>
              <a:rPr lang="en-US" dirty="0"/>
              <a:t> to know how something works or happens (1)</a:t>
            </a:r>
          </a:p>
          <a:p>
            <a:r>
              <a:rPr lang="en-US" b="1" dirty="0"/>
              <a:t>Washing</a:t>
            </a:r>
            <a:r>
              <a:rPr lang="en-US" dirty="0"/>
              <a:t>: cleaning something with water and soap (20)</a:t>
            </a:r>
          </a:p>
          <a:p>
            <a:r>
              <a:rPr lang="en-US" b="1" dirty="0"/>
              <a:t>Whale:</a:t>
            </a:r>
            <a:r>
              <a:rPr lang="en-US" dirty="0"/>
              <a:t> an often very large animal that lives in the ocean (13)</a:t>
            </a:r>
          </a:p>
          <a:p>
            <a:r>
              <a:rPr lang="en-US" b="1" dirty="0"/>
              <a:t>Whistle</a:t>
            </a:r>
            <a:r>
              <a:rPr lang="en-US" dirty="0"/>
              <a:t> a high and loud sound made by forcing air through your lips or teeth (14)</a:t>
            </a:r>
          </a:p>
          <a:p>
            <a:r>
              <a:rPr lang="en-US" b="1" dirty="0"/>
              <a:t>Whole:</a:t>
            </a:r>
            <a:r>
              <a:rPr lang="en-US" dirty="0"/>
              <a:t> great or large in size (14)</a:t>
            </a:r>
          </a:p>
          <a:p>
            <a:r>
              <a:rPr lang="en-US" b="1" dirty="0"/>
              <a:t>Wrinkle:</a:t>
            </a:r>
            <a:r>
              <a:rPr lang="en-US" dirty="0"/>
              <a:t> a small line or fold that appears on your skin as you grow older (18)</a:t>
            </a:r>
          </a:p>
        </p:txBody>
      </p:sp>
    </p:spTree>
    <p:extLst>
      <p:ext uri="{BB962C8B-B14F-4D97-AF65-F5344CB8AC3E}">
        <p14:creationId xmlns:p14="http://schemas.microsoft.com/office/powerpoint/2010/main" val="3350487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76" y="254679"/>
            <a:ext cx="3738028" cy="40332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692" y="342900"/>
            <a:ext cx="3427652" cy="377215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>
            <a:hlinkClick r:id="rId5"/>
          </p:cNvPr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50" y="927100"/>
            <a:ext cx="1628013" cy="17974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9668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76" y="825500"/>
            <a:ext cx="3658124" cy="38598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076" y="647700"/>
            <a:ext cx="3658125" cy="43678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Freeform 3"/>
          <p:cNvSpPr/>
          <p:nvPr/>
        </p:nvSpPr>
        <p:spPr>
          <a:xfrm>
            <a:off x="8191543" y="248936"/>
            <a:ext cx="1681451" cy="950271"/>
          </a:xfrm>
          <a:custGeom>
            <a:avLst/>
            <a:gdLst/>
            <a:ahLst/>
            <a:cxnLst/>
            <a:rect l="0" t="0" r="0" b="0"/>
            <a:pathLst>
              <a:path w="1681451" h="950271">
                <a:moveTo>
                  <a:pt x="784255" y="354479"/>
                </a:moveTo>
                <a:lnTo>
                  <a:pt x="837613" y="359663"/>
                </a:lnTo>
                <a:lnTo>
                  <a:pt x="895698" y="361323"/>
                </a:lnTo>
                <a:lnTo>
                  <a:pt x="941338" y="361711"/>
                </a:lnTo>
                <a:lnTo>
                  <a:pt x="994130" y="361930"/>
                </a:lnTo>
                <a:lnTo>
                  <a:pt x="1044319" y="361994"/>
                </a:lnTo>
                <a:lnTo>
                  <a:pt x="1106138" y="362016"/>
                </a:lnTo>
                <a:lnTo>
                  <a:pt x="1161309" y="362021"/>
                </a:lnTo>
                <a:lnTo>
                  <a:pt x="1216399" y="362021"/>
                </a:lnTo>
                <a:lnTo>
                  <a:pt x="1279654" y="364256"/>
                </a:lnTo>
                <a:lnTo>
                  <a:pt x="1324578" y="367205"/>
                </a:lnTo>
                <a:lnTo>
                  <a:pt x="1382851" y="369703"/>
                </a:lnTo>
                <a:lnTo>
                  <a:pt x="1436434" y="375379"/>
                </a:lnTo>
                <a:lnTo>
                  <a:pt x="1495543" y="384805"/>
                </a:lnTo>
                <a:lnTo>
                  <a:pt x="1516907" y="390585"/>
                </a:lnTo>
                <a:lnTo>
                  <a:pt x="1578532" y="416593"/>
                </a:lnTo>
                <a:lnTo>
                  <a:pt x="1625166" y="456618"/>
                </a:lnTo>
                <a:lnTo>
                  <a:pt x="1667072" y="512651"/>
                </a:lnTo>
                <a:lnTo>
                  <a:pt x="1677460" y="544749"/>
                </a:lnTo>
                <a:lnTo>
                  <a:pt x="1681450" y="605831"/>
                </a:lnTo>
                <a:lnTo>
                  <a:pt x="1677194" y="623749"/>
                </a:lnTo>
                <a:lnTo>
                  <a:pt x="1665374" y="645737"/>
                </a:lnTo>
                <a:lnTo>
                  <a:pt x="1646364" y="668184"/>
                </a:lnTo>
                <a:lnTo>
                  <a:pt x="1588950" y="702882"/>
                </a:lnTo>
                <a:lnTo>
                  <a:pt x="1537403" y="731898"/>
                </a:lnTo>
                <a:lnTo>
                  <a:pt x="1477061" y="759605"/>
                </a:lnTo>
                <a:lnTo>
                  <a:pt x="1435780" y="772549"/>
                </a:lnTo>
                <a:lnTo>
                  <a:pt x="1389497" y="789476"/>
                </a:lnTo>
                <a:lnTo>
                  <a:pt x="1340991" y="810408"/>
                </a:lnTo>
                <a:lnTo>
                  <a:pt x="1290659" y="832841"/>
                </a:lnTo>
                <a:lnTo>
                  <a:pt x="1237559" y="853986"/>
                </a:lnTo>
                <a:lnTo>
                  <a:pt x="1185464" y="872323"/>
                </a:lnTo>
                <a:lnTo>
                  <a:pt x="1136890" y="888854"/>
                </a:lnTo>
                <a:lnTo>
                  <a:pt x="1076562" y="911457"/>
                </a:lnTo>
                <a:lnTo>
                  <a:pt x="1021532" y="929143"/>
                </a:lnTo>
                <a:lnTo>
                  <a:pt x="968910" y="943322"/>
                </a:lnTo>
                <a:lnTo>
                  <a:pt x="910125" y="948963"/>
                </a:lnTo>
                <a:lnTo>
                  <a:pt x="857726" y="950077"/>
                </a:lnTo>
                <a:lnTo>
                  <a:pt x="805838" y="950270"/>
                </a:lnTo>
                <a:lnTo>
                  <a:pt x="752006" y="946323"/>
                </a:lnTo>
                <a:lnTo>
                  <a:pt x="709859" y="939901"/>
                </a:lnTo>
                <a:lnTo>
                  <a:pt x="663192" y="930621"/>
                </a:lnTo>
                <a:lnTo>
                  <a:pt x="614516" y="918116"/>
                </a:lnTo>
                <a:lnTo>
                  <a:pt x="564945" y="906412"/>
                </a:lnTo>
                <a:lnTo>
                  <a:pt x="517492" y="895624"/>
                </a:lnTo>
                <a:lnTo>
                  <a:pt x="457796" y="880964"/>
                </a:lnTo>
                <a:lnTo>
                  <a:pt x="403790" y="870941"/>
                </a:lnTo>
                <a:lnTo>
                  <a:pt x="342303" y="857810"/>
                </a:lnTo>
                <a:lnTo>
                  <a:pt x="283644" y="839613"/>
                </a:lnTo>
                <a:lnTo>
                  <a:pt x="220404" y="804652"/>
                </a:lnTo>
                <a:lnTo>
                  <a:pt x="168202" y="750947"/>
                </a:lnTo>
                <a:lnTo>
                  <a:pt x="114184" y="691014"/>
                </a:lnTo>
                <a:lnTo>
                  <a:pt x="66918" y="630940"/>
                </a:lnTo>
                <a:lnTo>
                  <a:pt x="32160" y="573538"/>
                </a:lnTo>
                <a:lnTo>
                  <a:pt x="6951" y="512224"/>
                </a:lnTo>
                <a:lnTo>
                  <a:pt x="755" y="454352"/>
                </a:lnTo>
                <a:lnTo>
                  <a:pt x="0" y="400653"/>
                </a:lnTo>
                <a:lnTo>
                  <a:pt x="1528" y="350780"/>
                </a:lnTo>
                <a:lnTo>
                  <a:pt x="13546" y="313062"/>
                </a:lnTo>
                <a:lnTo>
                  <a:pt x="46791" y="257927"/>
                </a:lnTo>
                <a:lnTo>
                  <a:pt x="101604" y="194604"/>
                </a:lnTo>
                <a:lnTo>
                  <a:pt x="153145" y="153763"/>
                </a:lnTo>
                <a:lnTo>
                  <a:pt x="211500" y="117232"/>
                </a:lnTo>
                <a:lnTo>
                  <a:pt x="266266" y="88939"/>
                </a:lnTo>
                <a:lnTo>
                  <a:pt x="324636" y="62244"/>
                </a:lnTo>
                <a:lnTo>
                  <a:pt x="371786" y="48035"/>
                </a:lnTo>
                <a:lnTo>
                  <a:pt x="420676" y="38518"/>
                </a:lnTo>
                <a:lnTo>
                  <a:pt x="482245" y="23789"/>
                </a:lnTo>
                <a:lnTo>
                  <a:pt x="536808" y="10761"/>
                </a:lnTo>
                <a:lnTo>
                  <a:pt x="596573" y="1559"/>
                </a:lnTo>
                <a:lnTo>
                  <a:pt x="650506" y="182"/>
                </a:lnTo>
                <a:lnTo>
                  <a:pt x="712446" y="0"/>
                </a:lnTo>
                <a:lnTo>
                  <a:pt x="772719" y="3980"/>
                </a:lnTo>
                <a:lnTo>
                  <a:pt x="823321" y="18023"/>
                </a:lnTo>
                <a:lnTo>
                  <a:pt x="883181" y="32386"/>
                </a:lnTo>
                <a:lnTo>
                  <a:pt x="940278" y="54704"/>
                </a:lnTo>
                <a:lnTo>
                  <a:pt x="975658" y="77648"/>
                </a:lnTo>
                <a:lnTo>
                  <a:pt x="1019838" y="122173"/>
                </a:lnTo>
                <a:lnTo>
                  <a:pt x="1051271" y="182063"/>
                </a:lnTo>
                <a:lnTo>
                  <a:pt x="1071968" y="239627"/>
                </a:lnTo>
                <a:lnTo>
                  <a:pt x="1088351" y="299819"/>
                </a:lnTo>
                <a:lnTo>
                  <a:pt x="1093052" y="357271"/>
                </a:lnTo>
                <a:lnTo>
                  <a:pt x="1093505" y="414820"/>
                </a:lnTo>
              </a:path>
            </a:pathLst>
          </a:custGeom>
          <a:ln w="38100" cap="flat" cmpd="sng" algn="ctr">
            <a:solidFill>
              <a:srgbClr val="0000FF">
                <a:alpha val="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527300" y="114300"/>
            <a:ext cx="4724400" cy="606743"/>
            <a:chOff x="2527300" y="114300"/>
            <a:chExt cx="4724400" cy="606743"/>
          </a:xfrm>
        </p:grpSpPr>
        <p:sp>
          <p:nvSpPr>
            <p:cNvPr id="5" name="TextBox 4"/>
            <p:cNvSpPr txBox="1"/>
            <p:nvPr/>
          </p:nvSpPr>
          <p:spPr>
            <a:xfrm>
              <a:off x="2527300" y="228600"/>
              <a:ext cx="381000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600" smtClean="0">
                  <a:solidFill>
                    <a:srgbClr val="000000"/>
                  </a:solidFill>
                  <a:latin typeface="Arial - 35"/>
                </a:rPr>
                <a:t>1</a:t>
              </a:r>
              <a:endParaRPr lang="en-US" sz="2600">
                <a:solidFill>
                  <a:srgbClr val="000000"/>
                </a:solidFill>
                <a:latin typeface="Arial - 35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70700" y="114300"/>
              <a:ext cx="381000" cy="4924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600" smtClean="0">
                  <a:solidFill>
                    <a:srgbClr val="000000"/>
                  </a:solidFill>
                  <a:latin typeface="Arial - 35"/>
                </a:rPr>
                <a:t>2</a:t>
              </a:r>
              <a:endParaRPr lang="en-US" sz="2600">
                <a:solidFill>
                  <a:srgbClr val="000000"/>
                </a:solidFill>
                <a:latin typeface="Arial - 35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721100" y="5041900"/>
            <a:ext cx="1310348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000" b="1" smtClean="0">
                <a:solidFill>
                  <a:srgbClr val="000000"/>
                </a:solidFill>
                <a:latin typeface="Comic Sans MS - 14"/>
              </a:rPr>
              <a:t>Understands</a:t>
            </a:r>
            <a:endParaRPr lang="en-US" sz="1000" b="1">
              <a:solidFill>
                <a:srgbClr val="000000"/>
              </a:solidFill>
              <a:latin typeface="Comic Sans MS - 1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8900" y="5054600"/>
            <a:ext cx="987118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100" b="1" smtClean="0">
                <a:solidFill>
                  <a:srgbClr val="000000"/>
                </a:solidFill>
                <a:latin typeface="Comic Sans MS - 15"/>
              </a:rPr>
              <a:t>Everyone</a:t>
            </a:r>
            <a:endParaRPr lang="en-US" sz="1100" b="1">
              <a:solidFill>
                <a:srgbClr val="000000"/>
              </a:solidFill>
              <a:latin typeface="Comic Sans MS - 15"/>
            </a:endParaRPr>
          </a:p>
        </p:txBody>
      </p:sp>
    </p:spTree>
    <p:extLst>
      <p:ext uri="{BB962C8B-B14F-4D97-AF65-F5344CB8AC3E}">
        <p14:creationId xmlns:p14="http://schemas.microsoft.com/office/powerpoint/2010/main" val="318937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76" y="520700"/>
            <a:ext cx="3937525" cy="45202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076" y="533400"/>
            <a:ext cx="3962925" cy="44440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2946400" y="635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3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2600" y="508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4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</p:spTree>
    <p:extLst>
      <p:ext uri="{BB962C8B-B14F-4D97-AF65-F5344CB8AC3E}">
        <p14:creationId xmlns:p14="http://schemas.microsoft.com/office/powerpoint/2010/main" val="3153996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76" y="558800"/>
            <a:ext cx="3696225" cy="405030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276" y="558800"/>
            <a:ext cx="3549410" cy="40447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2692400" y="1143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5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0" y="101600"/>
            <a:ext cx="381000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600" smtClean="0">
                <a:solidFill>
                  <a:srgbClr val="000000"/>
                </a:solidFill>
                <a:latin typeface="Arial - 35"/>
              </a:rPr>
              <a:t>6</a:t>
            </a:r>
            <a:endParaRPr lang="en-US" sz="2600">
              <a:solidFill>
                <a:srgbClr val="000000"/>
              </a:solidFill>
              <a:latin typeface="Arial - 35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5400" y="4610100"/>
            <a:ext cx="1039474" cy="384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900" b="1" smtClean="0">
                <a:solidFill>
                  <a:srgbClr val="000000"/>
                </a:solidFill>
                <a:latin typeface="Comic Sans MS - 25"/>
              </a:rPr>
              <a:t>Fight</a:t>
            </a:r>
            <a:endParaRPr lang="en-US" sz="1900" b="1">
              <a:solidFill>
                <a:srgbClr val="000000"/>
              </a:solidFill>
              <a:latin typeface="Comic Sans MS - 25"/>
            </a:endParaRPr>
          </a:p>
        </p:txBody>
      </p:sp>
    </p:spTree>
    <p:extLst>
      <p:ext uri="{BB962C8B-B14F-4D97-AF65-F5344CB8AC3E}">
        <p14:creationId xmlns:p14="http://schemas.microsoft.com/office/powerpoint/2010/main" val="34856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111</Words>
  <Application>Microsoft Office PowerPoint</Application>
  <PresentationFormat>Custom</PresentationFormat>
  <Paragraphs>94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47" baseType="lpstr">
      <vt:lpstr>Arial</vt:lpstr>
      <vt:lpstr>Comic Sans MS - 15</vt:lpstr>
      <vt:lpstr>Comic Sans MS - 25</vt:lpstr>
      <vt:lpstr>Arial - 35</vt:lpstr>
      <vt:lpstr>Comic Sans MS - 28</vt:lpstr>
      <vt:lpstr>Comic Sans MS - 22</vt:lpstr>
      <vt:lpstr>Comic Sans MS - 18</vt:lpstr>
      <vt:lpstr>Comic Sans MS - 24</vt:lpstr>
      <vt:lpstr>Comic Sans MS - 14</vt:lpstr>
      <vt:lpstr>Comic Sans MS - 27</vt:lpstr>
      <vt:lpstr>Arial - 18</vt:lpstr>
      <vt:lpstr>Comic Sans MS - 26</vt:lpstr>
      <vt:lpstr>Comic Sans MS - 21</vt:lpstr>
      <vt:lpstr>Times New Roman - 29</vt:lpstr>
      <vt:lpstr>Symbol - 27</vt:lpstr>
      <vt:lpstr>Arial - 29</vt:lpstr>
      <vt:lpstr>Times New Roman - 47</vt:lpstr>
      <vt:lpstr>Calibri</vt:lpstr>
      <vt:lpstr>Comic Sans MS - 17</vt:lpstr>
      <vt:lpstr>Comic Sans MS - 29</vt:lpstr>
      <vt:lpstr>Comic Sans MS - 20</vt:lpstr>
      <vt:lpstr>Arial - 36</vt:lpstr>
      <vt:lpstr>Times New Roman - 27</vt:lpstr>
      <vt:lpstr>Comic Sans MS - 19</vt:lpstr>
      <vt:lpstr>Comic Sans MS - 23</vt:lpstr>
      <vt:lpstr>Symbol - 29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</cp:revision>
  <dcterms:created xsi:type="dcterms:W3CDTF">2014-06-04T13:35:25Z</dcterms:created>
  <dcterms:modified xsi:type="dcterms:W3CDTF">2014-06-04T13:44:24Z</dcterms:modified>
</cp:coreProperties>
</file>